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1" autoAdjust="0"/>
    <p:restoredTop sz="95309" autoAdjust="0"/>
  </p:normalViewPr>
  <p:slideViewPr>
    <p:cSldViewPr showGuides="1">
      <p:cViewPr>
        <p:scale>
          <a:sx n="100" d="100"/>
          <a:sy n="100" d="100"/>
        </p:scale>
        <p:origin x="-300" y="-2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722391-26E0-477E-B5DB-483EB3D7FC59}" type="datetimeFigureOut">
              <a:rPr lang="fr-FR" smtClean="0"/>
              <a:pPr/>
              <a:t>20/03/2017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A32D82-62A4-4C6A-B8FC-EAD6AB0AE11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9502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32D82-62A4-4C6A-B8FC-EAD6AB0AE117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563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36374-ED45-4C38-A79E-69964DFDC35A}" type="datetimeFigureOut">
              <a:rPr lang="fr-FR" smtClean="0"/>
              <a:pPr/>
              <a:t>20/03/2017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A7D1E-FCA2-49FC-BFA1-F51CF91F979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3318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36374-ED45-4C38-A79E-69964DFDC35A}" type="datetimeFigureOut">
              <a:rPr lang="fr-FR" smtClean="0"/>
              <a:pPr/>
              <a:t>20/03/2017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A7D1E-FCA2-49FC-BFA1-F51CF91F979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5364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36374-ED45-4C38-A79E-69964DFDC35A}" type="datetimeFigureOut">
              <a:rPr lang="fr-FR" smtClean="0"/>
              <a:pPr/>
              <a:t>20/03/2017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A7D1E-FCA2-49FC-BFA1-F51CF91F979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2133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36374-ED45-4C38-A79E-69964DFDC35A}" type="datetimeFigureOut">
              <a:rPr lang="fr-FR" smtClean="0"/>
              <a:pPr/>
              <a:t>20/03/2017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A7D1E-FCA2-49FC-BFA1-F51CF91F979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7139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36374-ED45-4C38-A79E-69964DFDC35A}" type="datetimeFigureOut">
              <a:rPr lang="fr-FR" smtClean="0"/>
              <a:pPr/>
              <a:t>20/03/2017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A7D1E-FCA2-49FC-BFA1-F51CF91F979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1633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36374-ED45-4C38-A79E-69964DFDC35A}" type="datetimeFigureOut">
              <a:rPr lang="fr-FR" smtClean="0"/>
              <a:pPr/>
              <a:t>20/03/2017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A7D1E-FCA2-49FC-BFA1-F51CF91F979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9900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36374-ED45-4C38-A79E-69964DFDC35A}" type="datetimeFigureOut">
              <a:rPr lang="fr-FR" smtClean="0"/>
              <a:pPr/>
              <a:t>20/03/2017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A7D1E-FCA2-49FC-BFA1-F51CF91F979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2406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36374-ED45-4C38-A79E-69964DFDC35A}" type="datetimeFigureOut">
              <a:rPr lang="fr-FR" smtClean="0"/>
              <a:pPr/>
              <a:t>20/03/2017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A7D1E-FCA2-49FC-BFA1-F51CF91F979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9767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36374-ED45-4C38-A79E-69964DFDC35A}" type="datetimeFigureOut">
              <a:rPr lang="fr-FR" smtClean="0"/>
              <a:pPr/>
              <a:t>20/03/2017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A7D1E-FCA2-49FC-BFA1-F51CF91F979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3071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36374-ED45-4C38-A79E-69964DFDC35A}" type="datetimeFigureOut">
              <a:rPr lang="fr-FR" smtClean="0"/>
              <a:pPr/>
              <a:t>20/03/2017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A7D1E-FCA2-49FC-BFA1-F51CF91F979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1925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36374-ED45-4C38-A79E-69964DFDC35A}" type="datetimeFigureOut">
              <a:rPr lang="fr-FR" smtClean="0"/>
              <a:pPr/>
              <a:t>20/03/2017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A7D1E-FCA2-49FC-BFA1-F51CF91F979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1304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36374-ED45-4C38-A79E-69964DFDC35A}" type="datetimeFigureOut">
              <a:rPr lang="fr-FR" smtClean="0"/>
              <a:pPr/>
              <a:t>20/03/2017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A7D1E-FCA2-49FC-BFA1-F51CF91F979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6065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jpeg"/><Relationship Id="rId7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2.png"/><Relationship Id="rId5" Type="http://schemas.openxmlformats.org/officeDocument/2006/relationships/image" Target="../media/image5.jpeg"/><Relationship Id="rId10" Type="http://schemas.openxmlformats.org/officeDocument/2006/relationships/image" Target="../media/image12.jpeg"/><Relationship Id="rId4" Type="http://schemas.openxmlformats.org/officeDocument/2006/relationships/image" Target="../media/image4.jpeg"/><Relationship Id="rId9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5589"/>
            <a:ext cx="9144000" cy="5786822"/>
          </a:xfrm>
          <a:prstGeom prst="rect">
            <a:avLst/>
          </a:prstGeom>
        </p:spPr>
      </p:pic>
      <p:sp>
        <p:nvSpPr>
          <p:cNvPr id="12" name="Pentagone 11"/>
          <p:cNvSpPr/>
          <p:nvPr/>
        </p:nvSpPr>
        <p:spPr>
          <a:xfrm rot="21411189">
            <a:off x="3430811" y="699626"/>
            <a:ext cx="756995" cy="419326"/>
          </a:xfrm>
          <a:prstGeom prst="homePlate">
            <a:avLst/>
          </a:prstGeom>
          <a:solidFill>
            <a:schemeClr val="accent4"/>
          </a:solidFill>
          <a:ln>
            <a:noFill/>
          </a:ln>
          <a:scene3d>
            <a:camera prst="orthographicFront">
              <a:rot lat="19334221" lon="20381166" rev="3770357"/>
            </a:camera>
            <a:lightRig rig="balanced" dir="t"/>
          </a:scene3d>
          <a:sp3d prstMaterial="matt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ctr"/>
          <a:lstStyle/>
          <a:p>
            <a:pPr algn="ctr"/>
            <a:r>
              <a:rPr lang="fr-FR" sz="1000" dirty="0" smtClean="0"/>
              <a:t>Mont de Marsan</a:t>
            </a:r>
          </a:p>
        </p:txBody>
      </p:sp>
      <p:sp>
        <p:nvSpPr>
          <p:cNvPr id="14" name="Pentagone 13"/>
          <p:cNvSpPr/>
          <p:nvPr/>
        </p:nvSpPr>
        <p:spPr>
          <a:xfrm rot="6389937" flipH="1">
            <a:off x="6734681" y="635313"/>
            <a:ext cx="639292" cy="383680"/>
          </a:xfrm>
          <a:prstGeom prst="homePlate">
            <a:avLst/>
          </a:prstGeom>
          <a:solidFill>
            <a:schemeClr val="accent4"/>
          </a:solidFill>
          <a:ln>
            <a:noFill/>
          </a:ln>
          <a:scene3d>
            <a:camera prst="orthographicFront">
              <a:rot lat="21460796" lon="21135443" rev="1818944"/>
            </a:camera>
            <a:lightRig rig="balanced" dir="t"/>
          </a:scene3d>
          <a:sp3d prstMaterial="matt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ctr"/>
          <a:lstStyle/>
          <a:p>
            <a:pPr algn="ctr"/>
            <a:r>
              <a:rPr lang="fr-FR" sz="1000" dirty="0" smtClean="0"/>
              <a:t>Mont de Marsan</a:t>
            </a:r>
          </a:p>
        </p:txBody>
      </p:sp>
      <p:sp>
        <p:nvSpPr>
          <p:cNvPr id="15" name="Pentagone 14"/>
          <p:cNvSpPr/>
          <p:nvPr/>
        </p:nvSpPr>
        <p:spPr>
          <a:xfrm rot="19032086">
            <a:off x="8259423" y="685485"/>
            <a:ext cx="756995" cy="419326"/>
          </a:xfrm>
          <a:prstGeom prst="homePlate">
            <a:avLst/>
          </a:prstGeom>
          <a:solidFill>
            <a:schemeClr val="accent4"/>
          </a:solidFill>
          <a:ln>
            <a:noFill/>
          </a:ln>
          <a:scene3d>
            <a:camera prst="orthographicFront">
              <a:rot lat="18548193" lon="19963596" rev="21516389"/>
            </a:camera>
            <a:lightRig rig="balanced" dir="t"/>
          </a:scene3d>
          <a:sp3d prstMaterial="matt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rtlCol="0" anchor="ctr"/>
          <a:lstStyle/>
          <a:p>
            <a:pPr algn="ctr"/>
            <a:r>
              <a:rPr lang="fr-FR" sz="1000" dirty="0" smtClean="0"/>
              <a:t>Aire sur Adour</a:t>
            </a:r>
          </a:p>
        </p:txBody>
      </p:sp>
      <p:sp>
        <p:nvSpPr>
          <p:cNvPr id="16" name="Bouton d'action : Accueil 15">
            <a:hlinkClick r:id="" action="ppaction://hlinkshowjump?jump=firstslide" highlightClick="1"/>
          </p:cNvPr>
          <p:cNvSpPr/>
          <p:nvPr/>
        </p:nvSpPr>
        <p:spPr>
          <a:xfrm>
            <a:off x="3275856" y="4581128"/>
            <a:ext cx="144016" cy="144016"/>
          </a:xfrm>
          <a:prstGeom prst="actionButtonHome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3123392" y="4418465"/>
            <a:ext cx="9909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Accueil Tournoi</a:t>
            </a:r>
            <a:endParaRPr lang="fr-FR" sz="1000" dirty="0"/>
          </a:p>
        </p:txBody>
      </p:sp>
      <p:sp>
        <p:nvSpPr>
          <p:cNvPr id="20" name="Pentagone 19"/>
          <p:cNvSpPr/>
          <p:nvPr/>
        </p:nvSpPr>
        <p:spPr>
          <a:xfrm rot="21309469" flipH="1">
            <a:off x="223184" y="2127810"/>
            <a:ext cx="598904" cy="242392"/>
          </a:xfrm>
          <a:prstGeom prst="homePlate">
            <a:avLst/>
          </a:prstGeom>
          <a:solidFill>
            <a:schemeClr val="accent4"/>
          </a:solidFill>
          <a:ln>
            <a:noFill/>
          </a:ln>
          <a:scene3d>
            <a:camera prst="orthographicFront">
              <a:rot lat="18883019" lon="48151" rev="20343398"/>
            </a:camera>
            <a:lightRig rig="balanced" dir="t"/>
          </a:scene3d>
          <a:sp3d prstMaterial="matt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rtlCol="0" anchor="ctr"/>
          <a:lstStyle/>
          <a:p>
            <a:pPr algn="ctr"/>
            <a:r>
              <a:rPr lang="fr-FR" sz="1000" dirty="0" smtClean="0"/>
              <a:t>Dax</a:t>
            </a:r>
          </a:p>
        </p:txBody>
      </p:sp>
      <p:sp>
        <p:nvSpPr>
          <p:cNvPr id="21" name="Pentagone 20"/>
          <p:cNvSpPr/>
          <p:nvPr/>
        </p:nvSpPr>
        <p:spPr>
          <a:xfrm rot="21134423" flipH="1">
            <a:off x="1106090" y="5326751"/>
            <a:ext cx="799533" cy="293664"/>
          </a:xfrm>
          <a:prstGeom prst="homePlate">
            <a:avLst/>
          </a:prstGeom>
          <a:solidFill>
            <a:schemeClr val="accent4"/>
          </a:solidFill>
          <a:ln>
            <a:noFill/>
          </a:ln>
          <a:scene3d>
            <a:camera prst="orthographicFront">
              <a:rot lat="18883019" lon="48151" rev="20343398"/>
            </a:camera>
            <a:lightRig rig="balanced" dir="t"/>
          </a:scene3d>
          <a:sp3d prstMaterial="matt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rtlCol="0" anchor="ctr"/>
          <a:lstStyle/>
          <a:p>
            <a:pPr algn="ctr"/>
            <a:r>
              <a:rPr lang="fr-FR" sz="1000" dirty="0" smtClean="0"/>
              <a:t>Centre ville</a:t>
            </a:r>
          </a:p>
        </p:txBody>
      </p:sp>
      <p:sp>
        <p:nvSpPr>
          <p:cNvPr id="5" name="Ellipse 4"/>
          <p:cNvSpPr/>
          <p:nvPr/>
        </p:nvSpPr>
        <p:spPr>
          <a:xfrm>
            <a:off x="2736647" y="4318425"/>
            <a:ext cx="2808312" cy="1066668"/>
          </a:xfrm>
          <a:prstGeom prst="ellipse">
            <a:avLst/>
          </a:prstGeom>
          <a:solidFill>
            <a:schemeClr val="bg1">
              <a:lumMod val="7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PLAINE DES SPORTS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5" t="19787" r="20175" b="20415"/>
          <a:stretch/>
        </p:blipFill>
        <p:spPr bwMode="auto">
          <a:xfrm>
            <a:off x="724089" y="3561379"/>
            <a:ext cx="214321" cy="21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5" t="19787" r="20175" b="20415"/>
          <a:stretch/>
        </p:blipFill>
        <p:spPr bwMode="auto">
          <a:xfrm>
            <a:off x="2736647" y="4274234"/>
            <a:ext cx="214321" cy="21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ZoneTexte 18"/>
          <p:cNvSpPr txBox="1"/>
          <p:nvPr/>
        </p:nvSpPr>
        <p:spPr>
          <a:xfrm>
            <a:off x="2865072" y="4238498"/>
            <a:ext cx="11095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Berges de l’Adour</a:t>
            </a:r>
            <a:endParaRPr lang="fr-FR" sz="1000" dirty="0"/>
          </a:p>
        </p:txBody>
      </p:sp>
      <p:sp>
        <p:nvSpPr>
          <p:cNvPr id="22" name="ZoneTexte 21"/>
          <p:cNvSpPr txBox="1"/>
          <p:nvPr/>
        </p:nvSpPr>
        <p:spPr>
          <a:xfrm>
            <a:off x="546433" y="3811756"/>
            <a:ext cx="5677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Le </a:t>
            </a:r>
            <a:r>
              <a:rPr lang="fr-FR" sz="1000" dirty="0" err="1" smtClean="0"/>
              <a:t>Téré</a:t>
            </a:r>
            <a:endParaRPr lang="fr-FR" sz="1000" dirty="0"/>
          </a:p>
        </p:txBody>
      </p:sp>
      <p:sp>
        <p:nvSpPr>
          <p:cNvPr id="23" name="ZoneTexte 22"/>
          <p:cNvSpPr txBox="1"/>
          <p:nvPr/>
        </p:nvSpPr>
        <p:spPr>
          <a:xfrm>
            <a:off x="571084" y="6402233"/>
            <a:ext cx="27863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Itinéraires vers les parkings ou la plaine des sports</a:t>
            </a:r>
            <a:endParaRPr lang="fr-FR" sz="1000" dirty="0"/>
          </a:p>
        </p:txBody>
      </p:sp>
      <p:sp>
        <p:nvSpPr>
          <p:cNvPr id="47" name="Pentagone 46"/>
          <p:cNvSpPr/>
          <p:nvPr/>
        </p:nvSpPr>
        <p:spPr>
          <a:xfrm rot="11688757" flipH="1" flipV="1">
            <a:off x="7318786" y="5770373"/>
            <a:ext cx="799533" cy="293664"/>
          </a:xfrm>
          <a:prstGeom prst="homePlate">
            <a:avLst/>
          </a:prstGeom>
          <a:solidFill>
            <a:schemeClr val="accent4"/>
          </a:solidFill>
          <a:ln>
            <a:noFill/>
          </a:ln>
          <a:scene3d>
            <a:camera prst="orthographicFront">
              <a:rot lat="1838414" lon="28060" rev="20971240"/>
            </a:camera>
            <a:lightRig rig="balanced" dir="t"/>
          </a:scene3d>
          <a:sp3d prstMaterial="matt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rtlCol="0" anchor="ctr"/>
          <a:lstStyle/>
          <a:p>
            <a:pPr algn="ctr"/>
            <a:r>
              <a:rPr lang="fr-FR" sz="1000" dirty="0" smtClean="0"/>
              <a:t>Hagetmau</a:t>
            </a:r>
          </a:p>
        </p:txBody>
      </p:sp>
      <p:sp>
        <p:nvSpPr>
          <p:cNvPr id="1050" name="Forme libre 1049"/>
          <p:cNvSpPr/>
          <p:nvPr/>
        </p:nvSpPr>
        <p:spPr>
          <a:xfrm>
            <a:off x="2524106" y="2669014"/>
            <a:ext cx="345206" cy="288570"/>
          </a:xfrm>
          <a:custGeom>
            <a:avLst/>
            <a:gdLst>
              <a:gd name="connsiteX0" fmla="*/ 0 w 621437"/>
              <a:gd name="connsiteY0" fmla="*/ 233628 h 499958"/>
              <a:gd name="connsiteX1" fmla="*/ 106532 w 621437"/>
              <a:gd name="connsiteY1" fmla="*/ 189240 h 499958"/>
              <a:gd name="connsiteX2" fmla="*/ 230819 w 621437"/>
              <a:gd name="connsiteY2" fmla="*/ 2809 h 499958"/>
              <a:gd name="connsiteX3" fmla="*/ 497150 w 621437"/>
              <a:gd name="connsiteY3" fmla="*/ 91585 h 499958"/>
              <a:gd name="connsiteX4" fmla="*/ 435006 w 621437"/>
              <a:gd name="connsiteY4" fmla="*/ 286894 h 499958"/>
              <a:gd name="connsiteX5" fmla="*/ 621437 w 621437"/>
              <a:gd name="connsiteY5" fmla="*/ 499958 h 499958"/>
              <a:gd name="connsiteX0" fmla="*/ 0 w 621437"/>
              <a:gd name="connsiteY0" fmla="*/ 232851 h 499181"/>
              <a:gd name="connsiteX1" fmla="*/ 204186 w 621437"/>
              <a:gd name="connsiteY1" fmla="*/ 170707 h 499181"/>
              <a:gd name="connsiteX2" fmla="*/ 230819 w 621437"/>
              <a:gd name="connsiteY2" fmla="*/ 2032 h 499181"/>
              <a:gd name="connsiteX3" fmla="*/ 497150 w 621437"/>
              <a:gd name="connsiteY3" fmla="*/ 90808 h 499181"/>
              <a:gd name="connsiteX4" fmla="*/ 435006 w 621437"/>
              <a:gd name="connsiteY4" fmla="*/ 286117 h 499181"/>
              <a:gd name="connsiteX5" fmla="*/ 621437 w 621437"/>
              <a:gd name="connsiteY5" fmla="*/ 499181 h 499181"/>
              <a:gd name="connsiteX0" fmla="*/ 22213 w 421708"/>
              <a:gd name="connsiteY0" fmla="*/ 312750 h 499181"/>
              <a:gd name="connsiteX1" fmla="*/ 4457 w 421708"/>
              <a:gd name="connsiteY1" fmla="*/ 170707 h 499181"/>
              <a:gd name="connsiteX2" fmla="*/ 31090 w 421708"/>
              <a:gd name="connsiteY2" fmla="*/ 2032 h 499181"/>
              <a:gd name="connsiteX3" fmla="*/ 297421 w 421708"/>
              <a:gd name="connsiteY3" fmla="*/ 90808 h 499181"/>
              <a:gd name="connsiteX4" fmla="*/ 235277 w 421708"/>
              <a:gd name="connsiteY4" fmla="*/ 286117 h 499181"/>
              <a:gd name="connsiteX5" fmla="*/ 421708 w 421708"/>
              <a:gd name="connsiteY5" fmla="*/ 499181 h 499181"/>
              <a:gd name="connsiteX0" fmla="*/ 642 w 400137"/>
              <a:gd name="connsiteY0" fmla="*/ 311221 h 497652"/>
              <a:gd name="connsiteX1" fmla="*/ 53908 w 400137"/>
              <a:gd name="connsiteY1" fmla="*/ 124789 h 497652"/>
              <a:gd name="connsiteX2" fmla="*/ 9519 w 400137"/>
              <a:gd name="connsiteY2" fmla="*/ 503 h 497652"/>
              <a:gd name="connsiteX3" fmla="*/ 275850 w 400137"/>
              <a:gd name="connsiteY3" fmla="*/ 89279 h 497652"/>
              <a:gd name="connsiteX4" fmla="*/ 213706 w 400137"/>
              <a:gd name="connsiteY4" fmla="*/ 284588 h 497652"/>
              <a:gd name="connsiteX5" fmla="*/ 400137 w 400137"/>
              <a:gd name="connsiteY5" fmla="*/ 497652 h 497652"/>
              <a:gd name="connsiteX0" fmla="*/ 13698 w 413193"/>
              <a:gd name="connsiteY0" fmla="*/ 311465 h 497896"/>
              <a:gd name="connsiteX1" fmla="*/ 13698 w 413193"/>
              <a:gd name="connsiteY1" fmla="*/ 133910 h 497896"/>
              <a:gd name="connsiteX2" fmla="*/ 22575 w 413193"/>
              <a:gd name="connsiteY2" fmla="*/ 747 h 497896"/>
              <a:gd name="connsiteX3" fmla="*/ 288906 w 413193"/>
              <a:gd name="connsiteY3" fmla="*/ 89523 h 497896"/>
              <a:gd name="connsiteX4" fmla="*/ 226762 w 413193"/>
              <a:gd name="connsiteY4" fmla="*/ 284832 h 497896"/>
              <a:gd name="connsiteX5" fmla="*/ 413193 w 413193"/>
              <a:gd name="connsiteY5" fmla="*/ 497896 h 497896"/>
              <a:gd name="connsiteX0" fmla="*/ 33611 w 414056"/>
              <a:gd name="connsiteY0" fmla="*/ 318609 h 497896"/>
              <a:gd name="connsiteX1" fmla="*/ 14561 w 414056"/>
              <a:gd name="connsiteY1" fmla="*/ 133910 h 497896"/>
              <a:gd name="connsiteX2" fmla="*/ 23438 w 414056"/>
              <a:gd name="connsiteY2" fmla="*/ 747 h 497896"/>
              <a:gd name="connsiteX3" fmla="*/ 289769 w 414056"/>
              <a:gd name="connsiteY3" fmla="*/ 89523 h 497896"/>
              <a:gd name="connsiteX4" fmla="*/ 227625 w 414056"/>
              <a:gd name="connsiteY4" fmla="*/ 284832 h 497896"/>
              <a:gd name="connsiteX5" fmla="*/ 414056 w 414056"/>
              <a:gd name="connsiteY5" fmla="*/ 497896 h 497896"/>
              <a:gd name="connsiteX0" fmla="*/ 27815 w 408260"/>
              <a:gd name="connsiteY0" fmla="*/ 318831 h 498118"/>
              <a:gd name="connsiteX1" fmla="*/ 25434 w 408260"/>
              <a:gd name="connsiteY1" fmla="*/ 141276 h 498118"/>
              <a:gd name="connsiteX2" fmla="*/ 17642 w 408260"/>
              <a:gd name="connsiteY2" fmla="*/ 969 h 498118"/>
              <a:gd name="connsiteX3" fmla="*/ 283973 w 408260"/>
              <a:gd name="connsiteY3" fmla="*/ 89745 h 498118"/>
              <a:gd name="connsiteX4" fmla="*/ 221829 w 408260"/>
              <a:gd name="connsiteY4" fmla="*/ 285054 h 498118"/>
              <a:gd name="connsiteX5" fmla="*/ 408260 w 408260"/>
              <a:gd name="connsiteY5" fmla="*/ 498118 h 498118"/>
              <a:gd name="connsiteX0" fmla="*/ 48817 w 429262"/>
              <a:gd name="connsiteY0" fmla="*/ 318001 h 497288"/>
              <a:gd name="connsiteX1" fmla="*/ 46436 w 429262"/>
              <a:gd name="connsiteY1" fmla="*/ 140446 h 497288"/>
              <a:gd name="connsiteX2" fmla="*/ 2418 w 429262"/>
              <a:gd name="connsiteY2" fmla="*/ 70280 h 497288"/>
              <a:gd name="connsiteX3" fmla="*/ 38644 w 429262"/>
              <a:gd name="connsiteY3" fmla="*/ 139 h 497288"/>
              <a:gd name="connsiteX4" fmla="*/ 304975 w 429262"/>
              <a:gd name="connsiteY4" fmla="*/ 88915 h 497288"/>
              <a:gd name="connsiteX5" fmla="*/ 242831 w 429262"/>
              <a:gd name="connsiteY5" fmla="*/ 284224 h 497288"/>
              <a:gd name="connsiteX6" fmla="*/ 429262 w 429262"/>
              <a:gd name="connsiteY6" fmla="*/ 497288 h 497288"/>
              <a:gd name="connsiteX0" fmla="*/ 46427 w 426872"/>
              <a:gd name="connsiteY0" fmla="*/ 273481 h 452768"/>
              <a:gd name="connsiteX1" fmla="*/ 44046 w 426872"/>
              <a:gd name="connsiteY1" fmla="*/ 95926 h 452768"/>
              <a:gd name="connsiteX2" fmla="*/ 28 w 426872"/>
              <a:gd name="connsiteY2" fmla="*/ 25760 h 452768"/>
              <a:gd name="connsiteX3" fmla="*/ 93404 w 426872"/>
              <a:gd name="connsiteY3" fmla="*/ 863 h 452768"/>
              <a:gd name="connsiteX4" fmla="*/ 302585 w 426872"/>
              <a:gd name="connsiteY4" fmla="*/ 44395 h 452768"/>
              <a:gd name="connsiteX5" fmla="*/ 240441 w 426872"/>
              <a:gd name="connsiteY5" fmla="*/ 239704 h 452768"/>
              <a:gd name="connsiteX6" fmla="*/ 426872 w 426872"/>
              <a:gd name="connsiteY6" fmla="*/ 452768 h 452768"/>
              <a:gd name="connsiteX0" fmla="*/ 46422 w 426867"/>
              <a:gd name="connsiteY0" fmla="*/ 286683 h 465970"/>
              <a:gd name="connsiteX1" fmla="*/ 44041 w 426867"/>
              <a:gd name="connsiteY1" fmla="*/ 109128 h 465970"/>
              <a:gd name="connsiteX2" fmla="*/ 23 w 426867"/>
              <a:gd name="connsiteY2" fmla="*/ 38962 h 465970"/>
              <a:gd name="connsiteX3" fmla="*/ 93399 w 426867"/>
              <a:gd name="connsiteY3" fmla="*/ 14065 h 465970"/>
              <a:gd name="connsiteX4" fmla="*/ 302580 w 426867"/>
              <a:gd name="connsiteY4" fmla="*/ 57597 h 465970"/>
              <a:gd name="connsiteX5" fmla="*/ 240436 w 426867"/>
              <a:gd name="connsiteY5" fmla="*/ 252906 h 465970"/>
              <a:gd name="connsiteX6" fmla="*/ 426867 w 426867"/>
              <a:gd name="connsiteY6" fmla="*/ 465970 h 465970"/>
              <a:gd name="connsiteX0" fmla="*/ 46422 w 426867"/>
              <a:gd name="connsiteY0" fmla="*/ 286683 h 465970"/>
              <a:gd name="connsiteX1" fmla="*/ 44041 w 426867"/>
              <a:gd name="connsiteY1" fmla="*/ 109128 h 465970"/>
              <a:gd name="connsiteX2" fmla="*/ 23 w 426867"/>
              <a:gd name="connsiteY2" fmla="*/ 38962 h 465970"/>
              <a:gd name="connsiteX3" fmla="*/ 93399 w 426867"/>
              <a:gd name="connsiteY3" fmla="*/ 14065 h 465970"/>
              <a:gd name="connsiteX4" fmla="*/ 302580 w 426867"/>
              <a:gd name="connsiteY4" fmla="*/ 57597 h 465970"/>
              <a:gd name="connsiteX5" fmla="*/ 302442 w 426867"/>
              <a:gd name="connsiteY5" fmla="*/ 8005 h 465970"/>
              <a:gd name="connsiteX6" fmla="*/ 240436 w 426867"/>
              <a:gd name="connsiteY6" fmla="*/ 252906 h 465970"/>
              <a:gd name="connsiteX7" fmla="*/ 426867 w 426867"/>
              <a:gd name="connsiteY7" fmla="*/ 465970 h 465970"/>
              <a:gd name="connsiteX0" fmla="*/ 46422 w 426867"/>
              <a:gd name="connsiteY0" fmla="*/ 286683 h 465970"/>
              <a:gd name="connsiteX1" fmla="*/ 44041 w 426867"/>
              <a:gd name="connsiteY1" fmla="*/ 109128 h 465970"/>
              <a:gd name="connsiteX2" fmla="*/ 23 w 426867"/>
              <a:gd name="connsiteY2" fmla="*/ 38962 h 465970"/>
              <a:gd name="connsiteX3" fmla="*/ 93399 w 426867"/>
              <a:gd name="connsiteY3" fmla="*/ 14065 h 465970"/>
              <a:gd name="connsiteX4" fmla="*/ 302580 w 426867"/>
              <a:gd name="connsiteY4" fmla="*/ 57597 h 465970"/>
              <a:gd name="connsiteX5" fmla="*/ 240436 w 426867"/>
              <a:gd name="connsiteY5" fmla="*/ 252906 h 465970"/>
              <a:gd name="connsiteX6" fmla="*/ 426867 w 426867"/>
              <a:gd name="connsiteY6" fmla="*/ 465970 h 465970"/>
              <a:gd name="connsiteX0" fmla="*/ 46418 w 426863"/>
              <a:gd name="connsiteY0" fmla="*/ 273566 h 452853"/>
              <a:gd name="connsiteX1" fmla="*/ 44037 w 426863"/>
              <a:gd name="connsiteY1" fmla="*/ 96011 h 452853"/>
              <a:gd name="connsiteX2" fmla="*/ 19 w 426863"/>
              <a:gd name="connsiteY2" fmla="*/ 25845 h 452853"/>
              <a:gd name="connsiteX3" fmla="*/ 93395 w 426863"/>
              <a:gd name="connsiteY3" fmla="*/ 948 h 452853"/>
              <a:gd name="connsiteX4" fmla="*/ 159701 w 426863"/>
              <a:gd name="connsiteY4" fmla="*/ 30193 h 452853"/>
              <a:gd name="connsiteX5" fmla="*/ 240432 w 426863"/>
              <a:gd name="connsiteY5" fmla="*/ 239789 h 452853"/>
              <a:gd name="connsiteX6" fmla="*/ 426863 w 426863"/>
              <a:gd name="connsiteY6" fmla="*/ 452853 h 452853"/>
              <a:gd name="connsiteX0" fmla="*/ 46418 w 426863"/>
              <a:gd name="connsiteY0" fmla="*/ 272729 h 452016"/>
              <a:gd name="connsiteX1" fmla="*/ 44037 w 426863"/>
              <a:gd name="connsiteY1" fmla="*/ 95174 h 452016"/>
              <a:gd name="connsiteX2" fmla="*/ 19 w 426863"/>
              <a:gd name="connsiteY2" fmla="*/ 25008 h 452016"/>
              <a:gd name="connsiteX3" fmla="*/ 93395 w 426863"/>
              <a:gd name="connsiteY3" fmla="*/ 111 h 452016"/>
              <a:gd name="connsiteX4" fmla="*/ 159701 w 426863"/>
              <a:gd name="connsiteY4" fmla="*/ 29356 h 452016"/>
              <a:gd name="connsiteX5" fmla="*/ 321394 w 426863"/>
              <a:gd name="connsiteY5" fmla="*/ 31783 h 452016"/>
              <a:gd name="connsiteX6" fmla="*/ 426863 w 426863"/>
              <a:gd name="connsiteY6" fmla="*/ 452016 h 452016"/>
              <a:gd name="connsiteX0" fmla="*/ 46418 w 321394"/>
              <a:gd name="connsiteY0" fmla="*/ 272729 h 272729"/>
              <a:gd name="connsiteX1" fmla="*/ 44037 w 321394"/>
              <a:gd name="connsiteY1" fmla="*/ 95174 h 272729"/>
              <a:gd name="connsiteX2" fmla="*/ 19 w 321394"/>
              <a:gd name="connsiteY2" fmla="*/ 25008 h 272729"/>
              <a:gd name="connsiteX3" fmla="*/ 93395 w 321394"/>
              <a:gd name="connsiteY3" fmla="*/ 111 h 272729"/>
              <a:gd name="connsiteX4" fmla="*/ 159701 w 321394"/>
              <a:gd name="connsiteY4" fmla="*/ 29356 h 272729"/>
              <a:gd name="connsiteX5" fmla="*/ 321394 w 321394"/>
              <a:gd name="connsiteY5" fmla="*/ 31783 h 272729"/>
              <a:gd name="connsiteX0" fmla="*/ 46418 w 364256"/>
              <a:gd name="connsiteY0" fmla="*/ 277387 h 277387"/>
              <a:gd name="connsiteX1" fmla="*/ 44037 w 364256"/>
              <a:gd name="connsiteY1" fmla="*/ 99832 h 277387"/>
              <a:gd name="connsiteX2" fmla="*/ 19 w 364256"/>
              <a:gd name="connsiteY2" fmla="*/ 29666 h 277387"/>
              <a:gd name="connsiteX3" fmla="*/ 93395 w 364256"/>
              <a:gd name="connsiteY3" fmla="*/ 4769 h 277387"/>
              <a:gd name="connsiteX4" fmla="*/ 159701 w 364256"/>
              <a:gd name="connsiteY4" fmla="*/ 34014 h 277387"/>
              <a:gd name="connsiteX5" fmla="*/ 364256 w 364256"/>
              <a:gd name="connsiteY5" fmla="*/ 29298 h 277387"/>
              <a:gd name="connsiteX0" fmla="*/ 46418 w 364256"/>
              <a:gd name="connsiteY0" fmla="*/ 272729 h 272729"/>
              <a:gd name="connsiteX1" fmla="*/ 44037 w 364256"/>
              <a:gd name="connsiteY1" fmla="*/ 95174 h 272729"/>
              <a:gd name="connsiteX2" fmla="*/ 19 w 364256"/>
              <a:gd name="connsiteY2" fmla="*/ 25008 h 272729"/>
              <a:gd name="connsiteX3" fmla="*/ 93395 w 364256"/>
              <a:gd name="connsiteY3" fmla="*/ 111 h 272729"/>
              <a:gd name="connsiteX4" fmla="*/ 159701 w 364256"/>
              <a:gd name="connsiteY4" fmla="*/ 29356 h 272729"/>
              <a:gd name="connsiteX5" fmla="*/ 364256 w 364256"/>
              <a:gd name="connsiteY5" fmla="*/ 24640 h 272729"/>
              <a:gd name="connsiteX0" fmla="*/ 46418 w 345206"/>
              <a:gd name="connsiteY0" fmla="*/ 288570 h 288570"/>
              <a:gd name="connsiteX1" fmla="*/ 44037 w 345206"/>
              <a:gd name="connsiteY1" fmla="*/ 111015 h 288570"/>
              <a:gd name="connsiteX2" fmla="*/ 19 w 345206"/>
              <a:gd name="connsiteY2" fmla="*/ 40849 h 288570"/>
              <a:gd name="connsiteX3" fmla="*/ 93395 w 345206"/>
              <a:gd name="connsiteY3" fmla="*/ 15952 h 288570"/>
              <a:gd name="connsiteX4" fmla="*/ 159701 w 345206"/>
              <a:gd name="connsiteY4" fmla="*/ 45197 h 288570"/>
              <a:gd name="connsiteX5" fmla="*/ 345206 w 345206"/>
              <a:gd name="connsiteY5" fmla="*/ 0 h 288570"/>
              <a:gd name="connsiteX0" fmla="*/ 46418 w 345206"/>
              <a:gd name="connsiteY0" fmla="*/ 288570 h 288570"/>
              <a:gd name="connsiteX1" fmla="*/ 44037 w 345206"/>
              <a:gd name="connsiteY1" fmla="*/ 111015 h 288570"/>
              <a:gd name="connsiteX2" fmla="*/ 19 w 345206"/>
              <a:gd name="connsiteY2" fmla="*/ 40849 h 288570"/>
              <a:gd name="connsiteX3" fmla="*/ 93395 w 345206"/>
              <a:gd name="connsiteY3" fmla="*/ 15952 h 288570"/>
              <a:gd name="connsiteX4" fmla="*/ 159701 w 345206"/>
              <a:gd name="connsiteY4" fmla="*/ 45197 h 288570"/>
              <a:gd name="connsiteX5" fmla="*/ 345206 w 345206"/>
              <a:gd name="connsiteY5" fmla="*/ 0 h 288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5206" h="288570">
                <a:moveTo>
                  <a:pt x="46418" y="288570"/>
                </a:moveTo>
                <a:cubicBezTo>
                  <a:pt x="80449" y="285611"/>
                  <a:pt x="51770" y="152302"/>
                  <a:pt x="44037" y="111015"/>
                </a:cubicBezTo>
                <a:cubicBezTo>
                  <a:pt x="36304" y="69728"/>
                  <a:pt x="1318" y="64233"/>
                  <a:pt x="19" y="40849"/>
                </a:cubicBezTo>
                <a:cubicBezTo>
                  <a:pt x="-1280" y="17465"/>
                  <a:pt x="66781" y="15227"/>
                  <a:pt x="93395" y="15952"/>
                </a:cubicBezTo>
                <a:cubicBezTo>
                  <a:pt x="120009" y="16677"/>
                  <a:pt x="117733" y="47856"/>
                  <a:pt x="159701" y="45197"/>
                </a:cubicBezTo>
                <a:cubicBezTo>
                  <a:pt x="201669" y="42538"/>
                  <a:pt x="262578" y="27187"/>
                  <a:pt x="345206" y="0"/>
                </a:cubicBezTo>
              </a:path>
            </a:pathLst>
          </a:custGeom>
          <a:noFill/>
          <a:ln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Forme libre 64"/>
          <p:cNvSpPr/>
          <p:nvPr/>
        </p:nvSpPr>
        <p:spPr>
          <a:xfrm>
            <a:off x="6762608" y="1224344"/>
            <a:ext cx="763480" cy="260439"/>
          </a:xfrm>
          <a:custGeom>
            <a:avLst/>
            <a:gdLst>
              <a:gd name="connsiteX0" fmla="*/ 0 w 621437"/>
              <a:gd name="connsiteY0" fmla="*/ 233628 h 499958"/>
              <a:gd name="connsiteX1" fmla="*/ 106532 w 621437"/>
              <a:gd name="connsiteY1" fmla="*/ 189240 h 499958"/>
              <a:gd name="connsiteX2" fmla="*/ 230819 w 621437"/>
              <a:gd name="connsiteY2" fmla="*/ 2809 h 499958"/>
              <a:gd name="connsiteX3" fmla="*/ 497150 w 621437"/>
              <a:gd name="connsiteY3" fmla="*/ 91585 h 499958"/>
              <a:gd name="connsiteX4" fmla="*/ 435006 w 621437"/>
              <a:gd name="connsiteY4" fmla="*/ 286894 h 499958"/>
              <a:gd name="connsiteX5" fmla="*/ 621437 w 621437"/>
              <a:gd name="connsiteY5" fmla="*/ 499958 h 499958"/>
              <a:gd name="connsiteX0" fmla="*/ 0 w 764725"/>
              <a:gd name="connsiteY0" fmla="*/ 232729 h 499059"/>
              <a:gd name="connsiteX1" fmla="*/ 106532 w 764725"/>
              <a:gd name="connsiteY1" fmla="*/ 188341 h 499059"/>
              <a:gd name="connsiteX2" fmla="*/ 230819 w 764725"/>
              <a:gd name="connsiteY2" fmla="*/ 1910 h 499059"/>
              <a:gd name="connsiteX3" fmla="*/ 497150 w 764725"/>
              <a:gd name="connsiteY3" fmla="*/ 90686 h 499059"/>
              <a:gd name="connsiteX4" fmla="*/ 763480 w 764725"/>
              <a:gd name="connsiteY4" fmla="*/ 75591 h 499059"/>
              <a:gd name="connsiteX5" fmla="*/ 621437 w 764725"/>
              <a:gd name="connsiteY5" fmla="*/ 499059 h 499059"/>
              <a:gd name="connsiteX0" fmla="*/ 0 w 763480"/>
              <a:gd name="connsiteY0" fmla="*/ 232729 h 232729"/>
              <a:gd name="connsiteX1" fmla="*/ 106532 w 763480"/>
              <a:gd name="connsiteY1" fmla="*/ 188341 h 232729"/>
              <a:gd name="connsiteX2" fmla="*/ 230819 w 763480"/>
              <a:gd name="connsiteY2" fmla="*/ 1910 h 232729"/>
              <a:gd name="connsiteX3" fmla="*/ 497150 w 763480"/>
              <a:gd name="connsiteY3" fmla="*/ 90686 h 232729"/>
              <a:gd name="connsiteX4" fmla="*/ 763480 w 763480"/>
              <a:gd name="connsiteY4" fmla="*/ 75591 h 232729"/>
              <a:gd name="connsiteX0" fmla="*/ 0 w 763480"/>
              <a:gd name="connsiteY0" fmla="*/ 231212 h 231212"/>
              <a:gd name="connsiteX1" fmla="*/ 106532 w 763480"/>
              <a:gd name="connsiteY1" fmla="*/ 186824 h 231212"/>
              <a:gd name="connsiteX2" fmla="*/ 230819 w 763480"/>
              <a:gd name="connsiteY2" fmla="*/ 393 h 231212"/>
              <a:gd name="connsiteX3" fmla="*/ 497150 w 763480"/>
              <a:gd name="connsiteY3" fmla="*/ 135926 h 231212"/>
              <a:gd name="connsiteX4" fmla="*/ 763480 w 763480"/>
              <a:gd name="connsiteY4" fmla="*/ 74074 h 231212"/>
              <a:gd name="connsiteX0" fmla="*/ 0 w 763480"/>
              <a:gd name="connsiteY0" fmla="*/ 266209 h 266209"/>
              <a:gd name="connsiteX1" fmla="*/ 106532 w 763480"/>
              <a:gd name="connsiteY1" fmla="*/ 221821 h 266209"/>
              <a:gd name="connsiteX2" fmla="*/ 284085 w 763480"/>
              <a:gd name="connsiteY2" fmla="*/ 322 h 266209"/>
              <a:gd name="connsiteX3" fmla="*/ 497150 w 763480"/>
              <a:gd name="connsiteY3" fmla="*/ 170923 h 266209"/>
              <a:gd name="connsiteX4" fmla="*/ 763480 w 763480"/>
              <a:gd name="connsiteY4" fmla="*/ 109071 h 266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3480" h="266209">
                <a:moveTo>
                  <a:pt x="0" y="266209"/>
                </a:moveTo>
                <a:cubicBezTo>
                  <a:pt x="34031" y="263250"/>
                  <a:pt x="59185" y="266135"/>
                  <a:pt x="106532" y="221821"/>
                </a:cubicBezTo>
                <a:cubicBezTo>
                  <a:pt x="153879" y="177507"/>
                  <a:pt x="218982" y="8805"/>
                  <a:pt x="284085" y="322"/>
                </a:cubicBezTo>
                <a:cubicBezTo>
                  <a:pt x="349188" y="-8161"/>
                  <a:pt x="417251" y="152798"/>
                  <a:pt x="497150" y="170923"/>
                </a:cubicBezTo>
                <a:cubicBezTo>
                  <a:pt x="577049" y="189048"/>
                  <a:pt x="742766" y="41009"/>
                  <a:pt x="763480" y="109071"/>
                </a:cubicBezTo>
              </a:path>
            </a:pathLst>
          </a:custGeom>
          <a:noFill/>
          <a:ln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Forme libre 65"/>
          <p:cNvSpPr/>
          <p:nvPr/>
        </p:nvSpPr>
        <p:spPr>
          <a:xfrm>
            <a:off x="6375893" y="5130541"/>
            <a:ext cx="621437" cy="499958"/>
          </a:xfrm>
          <a:custGeom>
            <a:avLst/>
            <a:gdLst>
              <a:gd name="connsiteX0" fmla="*/ 0 w 621437"/>
              <a:gd name="connsiteY0" fmla="*/ 233628 h 499958"/>
              <a:gd name="connsiteX1" fmla="*/ 106532 w 621437"/>
              <a:gd name="connsiteY1" fmla="*/ 189240 h 499958"/>
              <a:gd name="connsiteX2" fmla="*/ 230819 w 621437"/>
              <a:gd name="connsiteY2" fmla="*/ 2809 h 499958"/>
              <a:gd name="connsiteX3" fmla="*/ 497150 w 621437"/>
              <a:gd name="connsiteY3" fmla="*/ 91585 h 499958"/>
              <a:gd name="connsiteX4" fmla="*/ 435006 w 621437"/>
              <a:gd name="connsiteY4" fmla="*/ 286894 h 499958"/>
              <a:gd name="connsiteX5" fmla="*/ 621437 w 621437"/>
              <a:gd name="connsiteY5" fmla="*/ 499958 h 499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1437" h="499958">
                <a:moveTo>
                  <a:pt x="0" y="233628"/>
                </a:moveTo>
                <a:cubicBezTo>
                  <a:pt x="34031" y="230669"/>
                  <a:pt x="68062" y="227710"/>
                  <a:pt x="106532" y="189240"/>
                </a:cubicBezTo>
                <a:cubicBezTo>
                  <a:pt x="145002" y="150770"/>
                  <a:pt x="165716" y="19085"/>
                  <a:pt x="230819" y="2809"/>
                </a:cubicBezTo>
                <a:cubicBezTo>
                  <a:pt x="295922" y="-13467"/>
                  <a:pt x="463119" y="44237"/>
                  <a:pt x="497150" y="91585"/>
                </a:cubicBezTo>
                <a:cubicBezTo>
                  <a:pt x="531181" y="138932"/>
                  <a:pt x="414292" y="218832"/>
                  <a:pt x="435006" y="286894"/>
                </a:cubicBezTo>
                <a:cubicBezTo>
                  <a:pt x="455720" y="354956"/>
                  <a:pt x="538578" y="427457"/>
                  <a:pt x="621437" y="499958"/>
                </a:cubicBezTo>
              </a:path>
            </a:pathLst>
          </a:custGeom>
          <a:noFill/>
          <a:ln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52" name="Connecteur droit 1051"/>
          <p:cNvCxnSpPr>
            <a:endCxn id="1050" idx="3"/>
          </p:cNvCxnSpPr>
          <p:nvPr/>
        </p:nvCxnSpPr>
        <p:spPr>
          <a:xfrm flipH="1">
            <a:off x="2617501" y="2564904"/>
            <a:ext cx="82291" cy="120062"/>
          </a:xfrm>
          <a:prstGeom prst="line">
            <a:avLst/>
          </a:prstGeom>
          <a:noFill/>
          <a:ln>
            <a:head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9" name="Connecteur droit 68"/>
          <p:cNvCxnSpPr>
            <a:stCxn id="1050" idx="2"/>
          </p:cNvCxnSpPr>
          <p:nvPr/>
        </p:nvCxnSpPr>
        <p:spPr>
          <a:xfrm flipH="1" flipV="1">
            <a:off x="2339753" y="2708920"/>
            <a:ext cx="184372" cy="943"/>
          </a:xfrm>
          <a:prstGeom prst="line">
            <a:avLst/>
          </a:prstGeom>
          <a:noFill/>
          <a:ln>
            <a:head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2" name="Forme libre 71"/>
          <p:cNvSpPr/>
          <p:nvPr/>
        </p:nvSpPr>
        <p:spPr>
          <a:xfrm>
            <a:off x="2505450" y="5144781"/>
            <a:ext cx="167881" cy="509218"/>
          </a:xfrm>
          <a:custGeom>
            <a:avLst/>
            <a:gdLst>
              <a:gd name="connsiteX0" fmla="*/ 0 w 621437"/>
              <a:gd name="connsiteY0" fmla="*/ 233628 h 499958"/>
              <a:gd name="connsiteX1" fmla="*/ 106532 w 621437"/>
              <a:gd name="connsiteY1" fmla="*/ 189240 h 499958"/>
              <a:gd name="connsiteX2" fmla="*/ 230819 w 621437"/>
              <a:gd name="connsiteY2" fmla="*/ 2809 h 499958"/>
              <a:gd name="connsiteX3" fmla="*/ 497150 w 621437"/>
              <a:gd name="connsiteY3" fmla="*/ 91585 h 499958"/>
              <a:gd name="connsiteX4" fmla="*/ 435006 w 621437"/>
              <a:gd name="connsiteY4" fmla="*/ 286894 h 499958"/>
              <a:gd name="connsiteX5" fmla="*/ 621437 w 621437"/>
              <a:gd name="connsiteY5" fmla="*/ 499958 h 499958"/>
              <a:gd name="connsiteX0" fmla="*/ 0 w 621437"/>
              <a:gd name="connsiteY0" fmla="*/ 143994 h 410324"/>
              <a:gd name="connsiteX1" fmla="*/ 106532 w 621437"/>
              <a:gd name="connsiteY1" fmla="*/ 99606 h 410324"/>
              <a:gd name="connsiteX2" fmla="*/ 497150 w 621437"/>
              <a:gd name="connsiteY2" fmla="*/ 1951 h 410324"/>
              <a:gd name="connsiteX3" fmla="*/ 435006 w 621437"/>
              <a:gd name="connsiteY3" fmla="*/ 197260 h 410324"/>
              <a:gd name="connsiteX4" fmla="*/ 621437 w 621437"/>
              <a:gd name="connsiteY4" fmla="*/ 410324 h 410324"/>
              <a:gd name="connsiteX0" fmla="*/ 0 w 621437"/>
              <a:gd name="connsiteY0" fmla="*/ 142507 h 408837"/>
              <a:gd name="connsiteX1" fmla="*/ 497150 w 621437"/>
              <a:gd name="connsiteY1" fmla="*/ 464 h 408837"/>
              <a:gd name="connsiteX2" fmla="*/ 435006 w 621437"/>
              <a:gd name="connsiteY2" fmla="*/ 195773 h 408837"/>
              <a:gd name="connsiteX3" fmla="*/ 621437 w 621437"/>
              <a:gd name="connsiteY3" fmla="*/ 408837 h 408837"/>
              <a:gd name="connsiteX0" fmla="*/ 0 w 221387"/>
              <a:gd name="connsiteY0" fmla="*/ 5327 h 538357"/>
              <a:gd name="connsiteX1" fmla="*/ 97100 w 221387"/>
              <a:gd name="connsiteY1" fmla="*/ 129984 h 538357"/>
              <a:gd name="connsiteX2" fmla="*/ 34956 w 221387"/>
              <a:gd name="connsiteY2" fmla="*/ 325293 h 538357"/>
              <a:gd name="connsiteX3" fmla="*/ 221387 w 221387"/>
              <a:gd name="connsiteY3" fmla="*/ 538357 h 538357"/>
              <a:gd name="connsiteX0" fmla="*/ 0 w 221387"/>
              <a:gd name="connsiteY0" fmla="*/ 0 h 533030"/>
              <a:gd name="connsiteX1" fmla="*/ 97100 w 221387"/>
              <a:gd name="connsiteY1" fmla="*/ 124657 h 533030"/>
              <a:gd name="connsiteX2" fmla="*/ 34956 w 221387"/>
              <a:gd name="connsiteY2" fmla="*/ 319966 h 533030"/>
              <a:gd name="connsiteX3" fmla="*/ 221387 w 221387"/>
              <a:gd name="connsiteY3" fmla="*/ 533030 h 533030"/>
              <a:gd name="connsiteX0" fmla="*/ 0 w 221387"/>
              <a:gd name="connsiteY0" fmla="*/ 0 h 533030"/>
              <a:gd name="connsiteX1" fmla="*/ 34956 w 221387"/>
              <a:gd name="connsiteY1" fmla="*/ 319966 h 533030"/>
              <a:gd name="connsiteX2" fmla="*/ 221387 w 221387"/>
              <a:gd name="connsiteY2" fmla="*/ 533030 h 533030"/>
              <a:gd name="connsiteX0" fmla="*/ 0 w 226150"/>
              <a:gd name="connsiteY0" fmla="*/ 0 h 513980"/>
              <a:gd name="connsiteX1" fmla="*/ 34956 w 226150"/>
              <a:gd name="connsiteY1" fmla="*/ 319966 h 513980"/>
              <a:gd name="connsiteX2" fmla="*/ 226150 w 226150"/>
              <a:gd name="connsiteY2" fmla="*/ 513980 h 513980"/>
              <a:gd name="connsiteX0" fmla="*/ 0 w 226150"/>
              <a:gd name="connsiteY0" fmla="*/ 0 h 513980"/>
              <a:gd name="connsiteX1" fmla="*/ 34956 w 226150"/>
              <a:gd name="connsiteY1" fmla="*/ 319966 h 513980"/>
              <a:gd name="connsiteX2" fmla="*/ 226150 w 226150"/>
              <a:gd name="connsiteY2" fmla="*/ 513980 h 513980"/>
              <a:gd name="connsiteX0" fmla="*/ 0 w 226150"/>
              <a:gd name="connsiteY0" fmla="*/ 0 h 513980"/>
              <a:gd name="connsiteX1" fmla="*/ 34956 w 226150"/>
              <a:gd name="connsiteY1" fmla="*/ 319966 h 513980"/>
              <a:gd name="connsiteX2" fmla="*/ 226150 w 226150"/>
              <a:gd name="connsiteY2" fmla="*/ 513980 h 513980"/>
              <a:gd name="connsiteX0" fmla="*/ 40162 w 197256"/>
              <a:gd name="connsiteY0" fmla="*/ 0 h 509218"/>
              <a:gd name="connsiteX1" fmla="*/ 6062 w 197256"/>
              <a:gd name="connsiteY1" fmla="*/ 315204 h 509218"/>
              <a:gd name="connsiteX2" fmla="*/ 197256 w 197256"/>
              <a:gd name="connsiteY2" fmla="*/ 509218 h 509218"/>
              <a:gd name="connsiteX0" fmla="*/ 10787 w 167881"/>
              <a:gd name="connsiteY0" fmla="*/ 0 h 509218"/>
              <a:gd name="connsiteX1" fmla="*/ 10025 w 167881"/>
              <a:gd name="connsiteY1" fmla="*/ 315204 h 509218"/>
              <a:gd name="connsiteX2" fmla="*/ 167881 w 167881"/>
              <a:gd name="connsiteY2" fmla="*/ 509218 h 509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881" h="509218">
                <a:moveTo>
                  <a:pt x="10787" y="0"/>
                </a:moveTo>
                <a:cubicBezTo>
                  <a:pt x="18069" y="66660"/>
                  <a:pt x="-16157" y="230334"/>
                  <a:pt x="10025" y="315204"/>
                </a:cubicBezTo>
                <a:cubicBezTo>
                  <a:pt x="36207" y="400074"/>
                  <a:pt x="68353" y="505774"/>
                  <a:pt x="167881" y="509218"/>
                </a:cubicBezTo>
              </a:path>
            </a:pathLst>
          </a:custGeom>
          <a:noFill/>
          <a:ln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Forme libre 72"/>
          <p:cNvSpPr/>
          <p:nvPr/>
        </p:nvSpPr>
        <p:spPr>
          <a:xfrm>
            <a:off x="2362611" y="3427043"/>
            <a:ext cx="204625" cy="227597"/>
          </a:xfrm>
          <a:custGeom>
            <a:avLst/>
            <a:gdLst>
              <a:gd name="connsiteX0" fmla="*/ 0 w 621437"/>
              <a:gd name="connsiteY0" fmla="*/ 233628 h 499958"/>
              <a:gd name="connsiteX1" fmla="*/ 106532 w 621437"/>
              <a:gd name="connsiteY1" fmla="*/ 189240 h 499958"/>
              <a:gd name="connsiteX2" fmla="*/ 230819 w 621437"/>
              <a:gd name="connsiteY2" fmla="*/ 2809 h 499958"/>
              <a:gd name="connsiteX3" fmla="*/ 497150 w 621437"/>
              <a:gd name="connsiteY3" fmla="*/ 91585 h 499958"/>
              <a:gd name="connsiteX4" fmla="*/ 435006 w 621437"/>
              <a:gd name="connsiteY4" fmla="*/ 286894 h 499958"/>
              <a:gd name="connsiteX5" fmla="*/ 621437 w 621437"/>
              <a:gd name="connsiteY5" fmla="*/ 499958 h 499958"/>
              <a:gd name="connsiteX0" fmla="*/ 0 w 621437"/>
              <a:gd name="connsiteY0" fmla="*/ 235327 h 501657"/>
              <a:gd name="connsiteX1" fmla="*/ 106532 w 621437"/>
              <a:gd name="connsiteY1" fmla="*/ 190939 h 501657"/>
              <a:gd name="connsiteX2" fmla="*/ 166276 w 621437"/>
              <a:gd name="connsiteY2" fmla="*/ 225537 h 501657"/>
              <a:gd name="connsiteX3" fmla="*/ 230819 w 621437"/>
              <a:gd name="connsiteY3" fmla="*/ 4508 h 501657"/>
              <a:gd name="connsiteX4" fmla="*/ 497150 w 621437"/>
              <a:gd name="connsiteY4" fmla="*/ 93284 h 501657"/>
              <a:gd name="connsiteX5" fmla="*/ 435006 w 621437"/>
              <a:gd name="connsiteY5" fmla="*/ 288593 h 501657"/>
              <a:gd name="connsiteX6" fmla="*/ 621437 w 621437"/>
              <a:gd name="connsiteY6" fmla="*/ 501657 h 501657"/>
              <a:gd name="connsiteX0" fmla="*/ 0 w 621437"/>
              <a:gd name="connsiteY0" fmla="*/ 235327 h 501657"/>
              <a:gd name="connsiteX1" fmla="*/ 101769 w 621437"/>
              <a:gd name="connsiteY1" fmla="*/ 226658 h 501657"/>
              <a:gd name="connsiteX2" fmla="*/ 166276 w 621437"/>
              <a:gd name="connsiteY2" fmla="*/ 225537 h 501657"/>
              <a:gd name="connsiteX3" fmla="*/ 230819 w 621437"/>
              <a:gd name="connsiteY3" fmla="*/ 4508 h 501657"/>
              <a:gd name="connsiteX4" fmla="*/ 497150 w 621437"/>
              <a:gd name="connsiteY4" fmla="*/ 93284 h 501657"/>
              <a:gd name="connsiteX5" fmla="*/ 435006 w 621437"/>
              <a:gd name="connsiteY5" fmla="*/ 288593 h 501657"/>
              <a:gd name="connsiteX6" fmla="*/ 621437 w 621437"/>
              <a:gd name="connsiteY6" fmla="*/ 501657 h 501657"/>
              <a:gd name="connsiteX0" fmla="*/ 0 w 621437"/>
              <a:gd name="connsiteY0" fmla="*/ 235327 h 501657"/>
              <a:gd name="connsiteX1" fmla="*/ 101769 w 621437"/>
              <a:gd name="connsiteY1" fmla="*/ 226658 h 501657"/>
              <a:gd name="connsiteX2" fmla="*/ 166276 w 621437"/>
              <a:gd name="connsiteY2" fmla="*/ 225537 h 501657"/>
              <a:gd name="connsiteX3" fmla="*/ 230819 w 621437"/>
              <a:gd name="connsiteY3" fmla="*/ 4508 h 501657"/>
              <a:gd name="connsiteX4" fmla="*/ 497150 w 621437"/>
              <a:gd name="connsiteY4" fmla="*/ 93284 h 501657"/>
              <a:gd name="connsiteX5" fmla="*/ 435006 w 621437"/>
              <a:gd name="connsiteY5" fmla="*/ 288593 h 501657"/>
              <a:gd name="connsiteX6" fmla="*/ 621437 w 621437"/>
              <a:gd name="connsiteY6" fmla="*/ 501657 h 501657"/>
              <a:gd name="connsiteX0" fmla="*/ 0 w 503405"/>
              <a:gd name="connsiteY0" fmla="*/ 235327 h 288593"/>
              <a:gd name="connsiteX1" fmla="*/ 101769 w 503405"/>
              <a:gd name="connsiteY1" fmla="*/ 226658 h 288593"/>
              <a:gd name="connsiteX2" fmla="*/ 166276 w 503405"/>
              <a:gd name="connsiteY2" fmla="*/ 225537 h 288593"/>
              <a:gd name="connsiteX3" fmla="*/ 230819 w 503405"/>
              <a:gd name="connsiteY3" fmla="*/ 4508 h 288593"/>
              <a:gd name="connsiteX4" fmla="*/ 497150 w 503405"/>
              <a:gd name="connsiteY4" fmla="*/ 93284 h 288593"/>
              <a:gd name="connsiteX5" fmla="*/ 435006 w 503405"/>
              <a:gd name="connsiteY5" fmla="*/ 288593 h 288593"/>
              <a:gd name="connsiteX0" fmla="*/ 0 w 497150"/>
              <a:gd name="connsiteY0" fmla="*/ 235327 h 239274"/>
              <a:gd name="connsiteX1" fmla="*/ 101769 w 497150"/>
              <a:gd name="connsiteY1" fmla="*/ 226658 h 239274"/>
              <a:gd name="connsiteX2" fmla="*/ 166276 w 497150"/>
              <a:gd name="connsiteY2" fmla="*/ 225537 h 239274"/>
              <a:gd name="connsiteX3" fmla="*/ 230819 w 497150"/>
              <a:gd name="connsiteY3" fmla="*/ 4508 h 239274"/>
              <a:gd name="connsiteX4" fmla="*/ 497150 w 497150"/>
              <a:gd name="connsiteY4" fmla="*/ 93284 h 239274"/>
              <a:gd name="connsiteX0" fmla="*/ 0 w 230819"/>
              <a:gd name="connsiteY0" fmla="*/ 230819 h 234766"/>
              <a:gd name="connsiteX1" fmla="*/ 101769 w 230819"/>
              <a:gd name="connsiteY1" fmla="*/ 222150 h 234766"/>
              <a:gd name="connsiteX2" fmla="*/ 166276 w 230819"/>
              <a:gd name="connsiteY2" fmla="*/ 221029 h 234766"/>
              <a:gd name="connsiteX3" fmla="*/ 230819 w 230819"/>
              <a:gd name="connsiteY3" fmla="*/ 0 h 234766"/>
              <a:gd name="connsiteX0" fmla="*/ 0 w 230819"/>
              <a:gd name="connsiteY0" fmla="*/ 230819 h 234766"/>
              <a:gd name="connsiteX1" fmla="*/ 101769 w 230819"/>
              <a:gd name="connsiteY1" fmla="*/ 222150 h 234766"/>
              <a:gd name="connsiteX2" fmla="*/ 166276 w 230819"/>
              <a:gd name="connsiteY2" fmla="*/ 221029 h 234766"/>
              <a:gd name="connsiteX3" fmla="*/ 230819 w 230819"/>
              <a:gd name="connsiteY3" fmla="*/ 0 h 234766"/>
              <a:gd name="connsiteX0" fmla="*/ 0 w 204625"/>
              <a:gd name="connsiteY0" fmla="*/ 235582 h 239529"/>
              <a:gd name="connsiteX1" fmla="*/ 101769 w 204625"/>
              <a:gd name="connsiteY1" fmla="*/ 226913 h 239529"/>
              <a:gd name="connsiteX2" fmla="*/ 166276 w 204625"/>
              <a:gd name="connsiteY2" fmla="*/ 225792 h 239529"/>
              <a:gd name="connsiteX3" fmla="*/ 204625 w 204625"/>
              <a:gd name="connsiteY3" fmla="*/ 0 h 239529"/>
              <a:gd name="connsiteX0" fmla="*/ 0 w 204625"/>
              <a:gd name="connsiteY0" fmla="*/ 235582 h 239529"/>
              <a:gd name="connsiteX1" fmla="*/ 101769 w 204625"/>
              <a:gd name="connsiteY1" fmla="*/ 226913 h 239529"/>
              <a:gd name="connsiteX2" fmla="*/ 166276 w 204625"/>
              <a:gd name="connsiteY2" fmla="*/ 225792 h 239529"/>
              <a:gd name="connsiteX3" fmla="*/ 204625 w 204625"/>
              <a:gd name="connsiteY3" fmla="*/ 0 h 239529"/>
              <a:gd name="connsiteX0" fmla="*/ 0 w 204625"/>
              <a:gd name="connsiteY0" fmla="*/ 235582 h 235582"/>
              <a:gd name="connsiteX1" fmla="*/ 101769 w 204625"/>
              <a:gd name="connsiteY1" fmla="*/ 226913 h 235582"/>
              <a:gd name="connsiteX2" fmla="*/ 190089 w 204625"/>
              <a:gd name="connsiteY2" fmla="*/ 204361 h 235582"/>
              <a:gd name="connsiteX3" fmla="*/ 204625 w 204625"/>
              <a:gd name="connsiteY3" fmla="*/ 0 h 235582"/>
              <a:gd name="connsiteX0" fmla="*/ 0 w 204625"/>
              <a:gd name="connsiteY0" fmla="*/ 235582 h 235582"/>
              <a:gd name="connsiteX1" fmla="*/ 101769 w 204625"/>
              <a:gd name="connsiteY1" fmla="*/ 226913 h 235582"/>
              <a:gd name="connsiteX2" fmla="*/ 190089 w 204625"/>
              <a:gd name="connsiteY2" fmla="*/ 204361 h 235582"/>
              <a:gd name="connsiteX3" fmla="*/ 204625 w 204625"/>
              <a:gd name="connsiteY3" fmla="*/ 0 h 235582"/>
              <a:gd name="connsiteX0" fmla="*/ 0 w 204625"/>
              <a:gd name="connsiteY0" fmla="*/ 223676 h 227597"/>
              <a:gd name="connsiteX1" fmla="*/ 101769 w 204625"/>
              <a:gd name="connsiteY1" fmla="*/ 226913 h 227597"/>
              <a:gd name="connsiteX2" fmla="*/ 190089 w 204625"/>
              <a:gd name="connsiteY2" fmla="*/ 204361 h 227597"/>
              <a:gd name="connsiteX3" fmla="*/ 204625 w 204625"/>
              <a:gd name="connsiteY3" fmla="*/ 0 h 227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625" h="227597">
                <a:moveTo>
                  <a:pt x="0" y="223676"/>
                </a:moveTo>
                <a:cubicBezTo>
                  <a:pt x="33923" y="220786"/>
                  <a:pt x="70088" y="230132"/>
                  <a:pt x="101769" y="226913"/>
                </a:cubicBezTo>
                <a:cubicBezTo>
                  <a:pt x="133450" y="223694"/>
                  <a:pt x="169375" y="235433"/>
                  <a:pt x="190089" y="204361"/>
                </a:cubicBezTo>
                <a:cubicBezTo>
                  <a:pt x="210803" y="173289"/>
                  <a:pt x="199486" y="112530"/>
                  <a:pt x="204625" y="0"/>
                </a:cubicBezTo>
              </a:path>
            </a:pathLst>
          </a:custGeom>
          <a:noFill/>
          <a:ln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Forme libre 74"/>
          <p:cNvSpPr/>
          <p:nvPr/>
        </p:nvSpPr>
        <p:spPr>
          <a:xfrm flipH="1" flipV="1">
            <a:off x="2487077" y="4401171"/>
            <a:ext cx="204625" cy="227597"/>
          </a:xfrm>
          <a:custGeom>
            <a:avLst/>
            <a:gdLst>
              <a:gd name="connsiteX0" fmla="*/ 0 w 621437"/>
              <a:gd name="connsiteY0" fmla="*/ 233628 h 499958"/>
              <a:gd name="connsiteX1" fmla="*/ 106532 w 621437"/>
              <a:gd name="connsiteY1" fmla="*/ 189240 h 499958"/>
              <a:gd name="connsiteX2" fmla="*/ 230819 w 621437"/>
              <a:gd name="connsiteY2" fmla="*/ 2809 h 499958"/>
              <a:gd name="connsiteX3" fmla="*/ 497150 w 621437"/>
              <a:gd name="connsiteY3" fmla="*/ 91585 h 499958"/>
              <a:gd name="connsiteX4" fmla="*/ 435006 w 621437"/>
              <a:gd name="connsiteY4" fmla="*/ 286894 h 499958"/>
              <a:gd name="connsiteX5" fmla="*/ 621437 w 621437"/>
              <a:gd name="connsiteY5" fmla="*/ 499958 h 499958"/>
              <a:gd name="connsiteX0" fmla="*/ 0 w 621437"/>
              <a:gd name="connsiteY0" fmla="*/ 235327 h 501657"/>
              <a:gd name="connsiteX1" fmla="*/ 106532 w 621437"/>
              <a:gd name="connsiteY1" fmla="*/ 190939 h 501657"/>
              <a:gd name="connsiteX2" fmla="*/ 166276 w 621437"/>
              <a:gd name="connsiteY2" fmla="*/ 225537 h 501657"/>
              <a:gd name="connsiteX3" fmla="*/ 230819 w 621437"/>
              <a:gd name="connsiteY3" fmla="*/ 4508 h 501657"/>
              <a:gd name="connsiteX4" fmla="*/ 497150 w 621437"/>
              <a:gd name="connsiteY4" fmla="*/ 93284 h 501657"/>
              <a:gd name="connsiteX5" fmla="*/ 435006 w 621437"/>
              <a:gd name="connsiteY5" fmla="*/ 288593 h 501657"/>
              <a:gd name="connsiteX6" fmla="*/ 621437 w 621437"/>
              <a:gd name="connsiteY6" fmla="*/ 501657 h 501657"/>
              <a:gd name="connsiteX0" fmla="*/ 0 w 621437"/>
              <a:gd name="connsiteY0" fmla="*/ 235327 h 501657"/>
              <a:gd name="connsiteX1" fmla="*/ 101769 w 621437"/>
              <a:gd name="connsiteY1" fmla="*/ 226658 h 501657"/>
              <a:gd name="connsiteX2" fmla="*/ 166276 w 621437"/>
              <a:gd name="connsiteY2" fmla="*/ 225537 h 501657"/>
              <a:gd name="connsiteX3" fmla="*/ 230819 w 621437"/>
              <a:gd name="connsiteY3" fmla="*/ 4508 h 501657"/>
              <a:gd name="connsiteX4" fmla="*/ 497150 w 621437"/>
              <a:gd name="connsiteY4" fmla="*/ 93284 h 501657"/>
              <a:gd name="connsiteX5" fmla="*/ 435006 w 621437"/>
              <a:gd name="connsiteY5" fmla="*/ 288593 h 501657"/>
              <a:gd name="connsiteX6" fmla="*/ 621437 w 621437"/>
              <a:gd name="connsiteY6" fmla="*/ 501657 h 501657"/>
              <a:gd name="connsiteX0" fmla="*/ 0 w 621437"/>
              <a:gd name="connsiteY0" fmla="*/ 235327 h 501657"/>
              <a:gd name="connsiteX1" fmla="*/ 101769 w 621437"/>
              <a:gd name="connsiteY1" fmla="*/ 226658 h 501657"/>
              <a:gd name="connsiteX2" fmla="*/ 166276 w 621437"/>
              <a:gd name="connsiteY2" fmla="*/ 225537 h 501657"/>
              <a:gd name="connsiteX3" fmla="*/ 230819 w 621437"/>
              <a:gd name="connsiteY3" fmla="*/ 4508 h 501657"/>
              <a:gd name="connsiteX4" fmla="*/ 497150 w 621437"/>
              <a:gd name="connsiteY4" fmla="*/ 93284 h 501657"/>
              <a:gd name="connsiteX5" fmla="*/ 435006 w 621437"/>
              <a:gd name="connsiteY5" fmla="*/ 288593 h 501657"/>
              <a:gd name="connsiteX6" fmla="*/ 621437 w 621437"/>
              <a:gd name="connsiteY6" fmla="*/ 501657 h 501657"/>
              <a:gd name="connsiteX0" fmla="*/ 0 w 503405"/>
              <a:gd name="connsiteY0" fmla="*/ 235327 h 288593"/>
              <a:gd name="connsiteX1" fmla="*/ 101769 w 503405"/>
              <a:gd name="connsiteY1" fmla="*/ 226658 h 288593"/>
              <a:gd name="connsiteX2" fmla="*/ 166276 w 503405"/>
              <a:gd name="connsiteY2" fmla="*/ 225537 h 288593"/>
              <a:gd name="connsiteX3" fmla="*/ 230819 w 503405"/>
              <a:gd name="connsiteY3" fmla="*/ 4508 h 288593"/>
              <a:gd name="connsiteX4" fmla="*/ 497150 w 503405"/>
              <a:gd name="connsiteY4" fmla="*/ 93284 h 288593"/>
              <a:gd name="connsiteX5" fmla="*/ 435006 w 503405"/>
              <a:gd name="connsiteY5" fmla="*/ 288593 h 288593"/>
              <a:gd name="connsiteX0" fmla="*/ 0 w 497150"/>
              <a:gd name="connsiteY0" fmla="*/ 235327 h 239274"/>
              <a:gd name="connsiteX1" fmla="*/ 101769 w 497150"/>
              <a:gd name="connsiteY1" fmla="*/ 226658 h 239274"/>
              <a:gd name="connsiteX2" fmla="*/ 166276 w 497150"/>
              <a:gd name="connsiteY2" fmla="*/ 225537 h 239274"/>
              <a:gd name="connsiteX3" fmla="*/ 230819 w 497150"/>
              <a:gd name="connsiteY3" fmla="*/ 4508 h 239274"/>
              <a:gd name="connsiteX4" fmla="*/ 497150 w 497150"/>
              <a:gd name="connsiteY4" fmla="*/ 93284 h 239274"/>
              <a:gd name="connsiteX0" fmla="*/ 0 w 230819"/>
              <a:gd name="connsiteY0" fmla="*/ 230819 h 234766"/>
              <a:gd name="connsiteX1" fmla="*/ 101769 w 230819"/>
              <a:gd name="connsiteY1" fmla="*/ 222150 h 234766"/>
              <a:gd name="connsiteX2" fmla="*/ 166276 w 230819"/>
              <a:gd name="connsiteY2" fmla="*/ 221029 h 234766"/>
              <a:gd name="connsiteX3" fmla="*/ 230819 w 230819"/>
              <a:gd name="connsiteY3" fmla="*/ 0 h 234766"/>
              <a:gd name="connsiteX0" fmla="*/ 0 w 230819"/>
              <a:gd name="connsiteY0" fmla="*/ 230819 h 234766"/>
              <a:gd name="connsiteX1" fmla="*/ 101769 w 230819"/>
              <a:gd name="connsiteY1" fmla="*/ 222150 h 234766"/>
              <a:gd name="connsiteX2" fmla="*/ 166276 w 230819"/>
              <a:gd name="connsiteY2" fmla="*/ 221029 h 234766"/>
              <a:gd name="connsiteX3" fmla="*/ 230819 w 230819"/>
              <a:gd name="connsiteY3" fmla="*/ 0 h 234766"/>
              <a:gd name="connsiteX0" fmla="*/ 0 w 204625"/>
              <a:gd name="connsiteY0" fmla="*/ 235582 h 239529"/>
              <a:gd name="connsiteX1" fmla="*/ 101769 w 204625"/>
              <a:gd name="connsiteY1" fmla="*/ 226913 h 239529"/>
              <a:gd name="connsiteX2" fmla="*/ 166276 w 204625"/>
              <a:gd name="connsiteY2" fmla="*/ 225792 h 239529"/>
              <a:gd name="connsiteX3" fmla="*/ 204625 w 204625"/>
              <a:gd name="connsiteY3" fmla="*/ 0 h 239529"/>
              <a:gd name="connsiteX0" fmla="*/ 0 w 204625"/>
              <a:gd name="connsiteY0" fmla="*/ 235582 h 239529"/>
              <a:gd name="connsiteX1" fmla="*/ 101769 w 204625"/>
              <a:gd name="connsiteY1" fmla="*/ 226913 h 239529"/>
              <a:gd name="connsiteX2" fmla="*/ 166276 w 204625"/>
              <a:gd name="connsiteY2" fmla="*/ 225792 h 239529"/>
              <a:gd name="connsiteX3" fmla="*/ 204625 w 204625"/>
              <a:gd name="connsiteY3" fmla="*/ 0 h 239529"/>
              <a:gd name="connsiteX0" fmla="*/ 0 w 204625"/>
              <a:gd name="connsiteY0" fmla="*/ 235582 h 235582"/>
              <a:gd name="connsiteX1" fmla="*/ 101769 w 204625"/>
              <a:gd name="connsiteY1" fmla="*/ 226913 h 235582"/>
              <a:gd name="connsiteX2" fmla="*/ 190089 w 204625"/>
              <a:gd name="connsiteY2" fmla="*/ 204361 h 235582"/>
              <a:gd name="connsiteX3" fmla="*/ 204625 w 204625"/>
              <a:gd name="connsiteY3" fmla="*/ 0 h 235582"/>
              <a:gd name="connsiteX0" fmla="*/ 0 w 204625"/>
              <a:gd name="connsiteY0" fmla="*/ 235582 h 235582"/>
              <a:gd name="connsiteX1" fmla="*/ 101769 w 204625"/>
              <a:gd name="connsiteY1" fmla="*/ 226913 h 235582"/>
              <a:gd name="connsiteX2" fmla="*/ 190089 w 204625"/>
              <a:gd name="connsiteY2" fmla="*/ 204361 h 235582"/>
              <a:gd name="connsiteX3" fmla="*/ 204625 w 204625"/>
              <a:gd name="connsiteY3" fmla="*/ 0 h 235582"/>
              <a:gd name="connsiteX0" fmla="*/ 0 w 204625"/>
              <a:gd name="connsiteY0" fmla="*/ 223676 h 227597"/>
              <a:gd name="connsiteX1" fmla="*/ 101769 w 204625"/>
              <a:gd name="connsiteY1" fmla="*/ 226913 h 227597"/>
              <a:gd name="connsiteX2" fmla="*/ 190089 w 204625"/>
              <a:gd name="connsiteY2" fmla="*/ 204361 h 227597"/>
              <a:gd name="connsiteX3" fmla="*/ 204625 w 204625"/>
              <a:gd name="connsiteY3" fmla="*/ 0 h 227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625" h="227597">
                <a:moveTo>
                  <a:pt x="0" y="223676"/>
                </a:moveTo>
                <a:cubicBezTo>
                  <a:pt x="33923" y="220786"/>
                  <a:pt x="70088" y="230132"/>
                  <a:pt x="101769" y="226913"/>
                </a:cubicBezTo>
                <a:cubicBezTo>
                  <a:pt x="133450" y="223694"/>
                  <a:pt x="169375" y="235433"/>
                  <a:pt x="190089" y="204361"/>
                </a:cubicBezTo>
                <a:cubicBezTo>
                  <a:pt x="210803" y="173289"/>
                  <a:pt x="199486" y="112530"/>
                  <a:pt x="204625" y="0"/>
                </a:cubicBezTo>
              </a:path>
            </a:pathLst>
          </a:custGeom>
          <a:noFill/>
          <a:ln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Forme libre 75"/>
          <p:cNvSpPr/>
          <p:nvPr/>
        </p:nvSpPr>
        <p:spPr>
          <a:xfrm>
            <a:off x="102652" y="6347373"/>
            <a:ext cx="621437" cy="499958"/>
          </a:xfrm>
          <a:custGeom>
            <a:avLst/>
            <a:gdLst>
              <a:gd name="connsiteX0" fmla="*/ 0 w 621437"/>
              <a:gd name="connsiteY0" fmla="*/ 233628 h 499958"/>
              <a:gd name="connsiteX1" fmla="*/ 106532 w 621437"/>
              <a:gd name="connsiteY1" fmla="*/ 189240 h 499958"/>
              <a:gd name="connsiteX2" fmla="*/ 230819 w 621437"/>
              <a:gd name="connsiteY2" fmla="*/ 2809 h 499958"/>
              <a:gd name="connsiteX3" fmla="*/ 497150 w 621437"/>
              <a:gd name="connsiteY3" fmla="*/ 91585 h 499958"/>
              <a:gd name="connsiteX4" fmla="*/ 435006 w 621437"/>
              <a:gd name="connsiteY4" fmla="*/ 286894 h 499958"/>
              <a:gd name="connsiteX5" fmla="*/ 621437 w 621437"/>
              <a:gd name="connsiteY5" fmla="*/ 499958 h 499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1437" h="499958">
                <a:moveTo>
                  <a:pt x="0" y="233628"/>
                </a:moveTo>
                <a:cubicBezTo>
                  <a:pt x="34031" y="230669"/>
                  <a:pt x="68062" y="227710"/>
                  <a:pt x="106532" y="189240"/>
                </a:cubicBezTo>
                <a:cubicBezTo>
                  <a:pt x="145002" y="150770"/>
                  <a:pt x="165716" y="19085"/>
                  <a:pt x="230819" y="2809"/>
                </a:cubicBezTo>
                <a:cubicBezTo>
                  <a:pt x="295922" y="-13467"/>
                  <a:pt x="463119" y="44237"/>
                  <a:pt x="497150" y="91585"/>
                </a:cubicBezTo>
                <a:cubicBezTo>
                  <a:pt x="531181" y="138932"/>
                  <a:pt x="414292" y="218832"/>
                  <a:pt x="435006" y="286894"/>
                </a:cubicBezTo>
                <a:cubicBezTo>
                  <a:pt x="455720" y="354956"/>
                  <a:pt x="538578" y="427457"/>
                  <a:pt x="621437" y="499958"/>
                </a:cubicBezTo>
              </a:path>
            </a:pathLst>
          </a:custGeom>
          <a:noFill/>
          <a:ln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Forme libre 79"/>
          <p:cNvSpPr/>
          <p:nvPr/>
        </p:nvSpPr>
        <p:spPr>
          <a:xfrm flipH="1" flipV="1">
            <a:off x="2495167" y="4902944"/>
            <a:ext cx="204625" cy="227597"/>
          </a:xfrm>
          <a:custGeom>
            <a:avLst/>
            <a:gdLst>
              <a:gd name="connsiteX0" fmla="*/ 0 w 621437"/>
              <a:gd name="connsiteY0" fmla="*/ 233628 h 499958"/>
              <a:gd name="connsiteX1" fmla="*/ 106532 w 621437"/>
              <a:gd name="connsiteY1" fmla="*/ 189240 h 499958"/>
              <a:gd name="connsiteX2" fmla="*/ 230819 w 621437"/>
              <a:gd name="connsiteY2" fmla="*/ 2809 h 499958"/>
              <a:gd name="connsiteX3" fmla="*/ 497150 w 621437"/>
              <a:gd name="connsiteY3" fmla="*/ 91585 h 499958"/>
              <a:gd name="connsiteX4" fmla="*/ 435006 w 621437"/>
              <a:gd name="connsiteY4" fmla="*/ 286894 h 499958"/>
              <a:gd name="connsiteX5" fmla="*/ 621437 w 621437"/>
              <a:gd name="connsiteY5" fmla="*/ 499958 h 499958"/>
              <a:gd name="connsiteX0" fmla="*/ 0 w 621437"/>
              <a:gd name="connsiteY0" fmla="*/ 235327 h 501657"/>
              <a:gd name="connsiteX1" fmla="*/ 106532 w 621437"/>
              <a:gd name="connsiteY1" fmla="*/ 190939 h 501657"/>
              <a:gd name="connsiteX2" fmla="*/ 166276 w 621437"/>
              <a:gd name="connsiteY2" fmla="*/ 225537 h 501657"/>
              <a:gd name="connsiteX3" fmla="*/ 230819 w 621437"/>
              <a:gd name="connsiteY3" fmla="*/ 4508 h 501657"/>
              <a:gd name="connsiteX4" fmla="*/ 497150 w 621437"/>
              <a:gd name="connsiteY4" fmla="*/ 93284 h 501657"/>
              <a:gd name="connsiteX5" fmla="*/ 435006 w 621437"/>
              <a:gd name="connsiteY5" fmla="*/ 288593 h 501657"/>
              <a:gd name="connsiteX6" fmla="*/ 621437 w 621437"/>
              <a:gd name="connsiteY6" fmla="*/ 501657 h 501657"/>
              <a:gd name="connsiteX0" fmla="*/ 0 w 621437"/>
              <a:gd name="connsiteY0" fmla="*/ 235327 h 501657"/>
              <a:gd name="connsiteX1" fmla="*/ 101769 w 621437"/>
              <a:gd name="connsiteY1" fmla="*/ 226658 h 501657"/>
              <a:gd name="connsiteX2" fmla="*/ 166276 w 621437"/>
              <a:gd name="connsiteY2" fmla="*/ 225537 h 501657"/>
              <a:gd name="connsiteX3" fmla="*/ 230819 w 621437"/>
              <a:gd name="connsiteY3" fmla="*/ 4508 h 501657"/>
              <a:gd name="connsiteX4" fmla="*/ 497150 w 621437"/>
              <a:gd name="connsiteY4" fmla="*/ 93284 h 501657"/>
              <a:gd name="connsiteX5" fmla="*/ 435006 w 621437"/>
              <a:gd name="connsiteY5" fmla="*/ 288593 h 501657"/>
              <a:gd name="connsiteX6" fmla="*/ 621437 w 621437"/>
              <a:gd name="connsiteY6" fmla="*/ 501657 h 501657"/>
              <a:gd name="connsiteX0" fmla="*/ 0 w 621437"/>
              <a:gd name="connsiteY0" fmla="*/ 235327 h 501657"/>
              <a:gd name="connsiteX1" fmla="*/ 101769 w 621437"/>
              <a:gd name="connsiteY1" fmla="*/ 226658 h 501657"/>
              <a:gd name="connsiteX2" fmla="*/ 166276 w 621437"/>
              <a:gd name="connsiteY2" fmla="*/ 225537 h 501657"/>
              <a:gd name="connsiteX3" fmla="*/ 230819 w 621437"/>
              <a:gd name="connsiteY3" fmla="*/ 4508 h 501657"/>
              <a:gd name="connsiteX4" fmla="*/ 497150 w 621437"/>
              <a:gd name="connsiteY4" fmla="*/ 93284 h 501657"/>
              <a:gd name="connsiteX5" fmla="*/ 435006 w 621437"/>
              <a:gd name="connsiteY5" fmla="*/ 288593 h 501657"/>
              <a:gd name="connsiteX6" fmla="*/ 621437 w 621437"/>
              <a:gd name="connsiteY6" fmla="*/ 501657 h 501657"/>
              <a:gd name="connsiteX0" fmla="*/ 0 w 503405"/>
              <a:gd name="connsiteY0" fmla="*/ 235327 h 288593"/>
              <a:gd name="connsiteX1" fmla="*/ 101769 w 503405"/>
              <a:gd name="connsiteY1" fmla="*/ 226658 h 288593"/>
              <a:gd name="connsiteX2" fmla="*/ 166276 w 503405"/>
              <a:gd name="connsiteY2" fmla="*/ 225537 h 288593"/>
              <a:gd name="connsiteX3" fmla="*/ 230819 w 503405"/>
              <a:gd name="connsiteY3" fmla="*/ 4508 h 288593"/>
              <a:gd name="connsiteX4" fmla="*/ 497150 w 503405"/>
              <a:gd name="connsiteY4" fmla="*/ 93284 h 288593"/>
              <a:gd name="connsiteX5" fmla="*/ 435006 w 503405"/>
              <a:gd name="connsiteY5" fmla="*/ 288593 h 288593"/>
              <a:gd name="connsiteX0" fmla="*/ 0 w 497150"/>
              <a:gd name="connsiteY0" fmla="*/ 235327 h 239274"/>
              <a:gd name="connsiteX1" fmla="*/ 101769 w 497150"/>
              <a:gd name="connsiteY1" fmla="*/ 226658 h 239274"/>
              <a:gd name="connsiteX2" fmla="*/ 166276 w 497150"/>
              <a:gd name="connsiteY2" fmla="*/ 225537 h 239274"/>
              <a:gd name="connsiteX3" fmla="*/ 230819 w 497150"/>
              <a:gd name="connsiteY3" fmla="*/ 4508 h 239274"/>
              <a:gd name="connsiteX4" fmla="*/ 497150 w 497150"/>
              <a:gd name="connsiteY4" fmla="*/ 93284 h 239274"/>
              <a:gd name="connsiteX0" fmla="*/ 0 w 230819"/>
              <a:gd name="connsiteY0" fmla="*/ 230819 h 234766"/>
              <a:gd name="connsiteX1" fmla="*/ 101769 w 230819"/>
              <a:gd name="connsiteY1" fmla="*/ 222150 h 234766"/>
              <a:gd name="connsiteX2" fmla="*/ 166276 w 230819"/>
              <a:gd name="connsiteY2" fmla="*/ 221029 h 234766"/>
              <a:gd name="connsiteX3" fmla="*/ 230819 w 230819"/>
              <a:gd name="connsiteY3" fmla="*/ 0 h 234766"/>
              <a:gd name="connsiteX0" fmla="*/ 0 w 230819"/>
              <a:gd name="connsiteY0" fmla="*/ 230819 h 234766"/>
              <a:gd name="connsiteX1" fmla="*/ 101769 w 230819"/>
              <a:gd name="connsiteY1" fmla="*/ 222150 h 234766"/>
              <a:gd name="connsiteX2" fmla="*/ 166276 w 230819"/>
              <a:gd name="connsiteY2" fmla="*/ 221029 h 234766"/>
              <a:gd name="connsiteX3" fmla="*/ 230819 w 230819"/>
              <a:gd name="connsiteY3" fmla="*/ 0 h 234766"/>
              <a:gd name="connsiteX0" fmla="*/ 0 w 204625"/>
              <a:gd name="connsiteY0" fmla="*/ 235582 h 239529"/>
              <a:gd name="connsiteX1" fmla="*/ 101769 w 204625"/>
              <a:gd name="connsiteY1" fmla="*/ 226913 h 239529"/>
              <a:gd name="connsiteX2" fmla="*/ 166276 w 204625"/>
              <a:gd name="connsiteY2" fmla="*/ 225792 h 239529"/>
              <a:gd name="connsiteX3" fmla="*/ 204625 w 204625"/>
              <a:gd name="connsiteY3" fmla="*/ 0 h 239529"/>
              <a:gd name="connsiteX0" fmla="*/ 0 w 204625"/>
              <a:gd name="connsiteY0" fmla="*/ 235582 h 239529"/>
              <a:gd name="connsiteX1" fmla="*/ 101769 w 204625"/>
              <a:gd name="connsiteY1" fmla="*/ 226913 h 239529"/>
              <a:gd name="connsiteX2" fmla="*/ 166276 w 204625"/>
              <a:gd name="connsiteY2" fmla="*/ 225792 h 239529"/>
              <a:gd name="connsiteX3" fmla="*/ 204625 w 204625"/>
              <a:gd name="connsiteY3" fmla="*/ 0 h 239529"/>
              <a:gd name="connsiteX0" fmla="*/ 0 w 204625"/>
              <a:gd name="connsiteY0" fmla="*/ 235582 h 235582"/>
              <a:gd name="connsiteX1" fmla="*/ 101769 w 204625"/>
              <a:gd name="connsiteY1" fmla="*/ 226913 h 235582"/>
              <a:gd name="connsiteX2" fmla="*/ 190089 w 204625"/>
              <a:gd name="connsiteY2" fmla="*/ 204361 h 235582"/>
              <a:gd name="connsiteX3" fmla="*/ 204625 w 204625"/>
              <a:gd name="connsiteY3" fmla="*/ 0 h 235582"/>
              <a:gd name="connsiteX0" fmla="*/ 0 w 204625"/>
              <a:gd name="connsiteY0" fmla="*/ 235582 h 235582"/>
              <a:gd name="connsiteX1" fmla="*/ 101769 w 204625"/>
              <a:gd name="connsiteY1" fmla="*/ 226913 h 235582"/>
              <a:gd name="connsiteX2" fmla="*/ 190089 w 204625"/>
              <a:gd name="connsiteY2" fmla="*/ 204361 h 235582"/>
              <a:gd name="connsiteX3" fmla="*/ 204625 w 204625"/>
              <a:gd name="connsiteY3" fmla="*/ 0 h 235582"/>
              <a:gd name="connsiteX0" fmla="*/ 0 w 204625"/>
              <a:gd name="connsiteY0" fmla="*/ 223676 h 227597"/>
              <a:gd name="connsiteX1" fmla="*/ 101769 w 204625"/>
              <a:gd name="connsiteY1" fmla="*/ 226913 h 227597"/>
              <a:gd name="connsiteX2" fmla="*/ 190089 w 204625"/>
              <a:gd name="connsiteY2" fmla="*/ 204361 h 227597"/>
              <a:gd name="connsiteX3" fmla="*/ 204625 w 204625"/>
              <a:gd name="connsiteY3" fmla="*/ 0 h 227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625" h="227597">
                <a:moveTo>
                  <a:pt x="0" y="223676"/>
                </a:moveTo>
                <a:cubicBezTo>
                  <a:pt x="33923" y="220786"/>
                  <a:pt x="70088" y="230132"/>
                  <a:pt x="101769" y="226913"/>
                </a:cubicBezTo>
                <a:cubicBezTo>
                  <a:pt x="133450" y="223694"/>
                  <a:pt x="169375" y="235433"/>
                  <a:pt x="190089" y="204361"/>
                </a:cubicBezTo>
                <a:cubicBezTo>
                  <a:pt x="210803" y="173289"/>
                  <a:pt x="199486" y="112530"/>
                  <a:pt x="204625" y="0"/>
                </a:cubicBezTo>
              </a:path>
            </a:pathLst>
          </a:custGeom>
          <a:noFill/>
          <a:ln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Forme libre 80"/>
          <p:cNvSpPr/>
          <p:nvPr/>
        </p:nvSpPr>
        <p:spPr>
          <a:xfrm flipH="1">
            <a:off x="2505450" y="4682142"/>
            <a:ext cx="204625" cy="227597"/>
          </a:xfrm>
          <a:custGeom>
            <a:avLst/>
            <a:gdLst>
              <a:gd name="connsiteX0" fmla="*/ 0 w 621437"/>
              <a:gd name="connsiteY0" fmla="*/ 233628 h 499958"/>
              <a:gd name="connsiteX1" fmla="*/ 106532 w 621437"/>
              <a:gd name="connsiteY1" fmla="*/ 189240 h 499958"/>
              <a:gd name="connsiteX2" fmla="*/ 230819 w 621437"/>
              <a:gd name="connsiteY2" fmla="*/ 2809 h 499958"/>
              <a:gd name="connsiteX3" fmla="*/ 497150 w 621437"/>
              <a:gd name="connsiteY3" fmla="*/ 91585 h 499958"/>
              <a:gd name="connsiteX4" fmla="*/ 435006 w 621437"/>
              <a:gd name="connsiteY4" fmla="*/ 286894 h 499958"/>
              <a:gd name="connsiteX5" fmla="*/ 621437 w 621437"/>
              <a:gd name="connsiteY5" fmla="*/ 499958 h 499958"/>
              <a:gd name="connsiteX0" fmla="*/ 0 w 621437"/>
              <a:gd name="connsiteY0" fmla="*/ 235327 h 501657"/>
              <a:gd name="connsiteX1" fmla="*/ 106532 w 621437"/>
              <a:gd name="connsiteY1" fmla="*/ 190939 h 501657"/>
              <a:gd name="connsiteX2" fmla="*/ 166276 w 621437"/>
              <a:gd name="connsiteY2" fmla="*/ 225537 h 501657"/>
              <a:gd name="connsiteX3" fmla="*/ 230819 w 621437"/>
              <a:gd name="connsiteY3" fmla="*/ 4508 h 501657"/>
              <a:gd name="connsiteX4" fmla="*/ 497150 w 621437"/>
              <a:gd name="connsiteY4" fmla="*/ 93284 h 501657"/>
              <a:gd name="connsiteX5" fmla="*/ 435006 w 621437"/>
              <a:gd name="connsiteY5" fmla="*/ 288593 h 501657"/>
              <a:gd name="connsiteX6" fmla="*/ 621437 w 621437"/>
              <a:gd name="connsiteY6" fmla="*/ 501657 h 501657"/>
              <a:gd name="connsiteX0" fmla="*/ 0 w 621437"/>
              <a:gd name="connsiteY0" fmla="*/ 235327 h 501657"/>
              <a:gd name="connsiteX1" fmla="*/ 101769 w 621437"/>
              <a:gd name="connsiteY1" fmla="*/ 226658 h 501657"/>
              <a:gd name="connsiteX2" fmla="*/ 166276 w 621437"/>
              <a:gd name="connsiteY2" fmla="*/ 225537 h 501657"/>
              <a:gd name="connsiteX3" fmla="*/ 230819 w 621437"/>
              <a:gd name="connsiteY3" fmla="*/ 4508 h 501657"/>
              <a:gd name="connsiteX4" fmla="*/ 497150 w 621437"/>
              <a:gd name="connsiteY4" fmla="*/ 93284 h 501657"/>
              <a:gd name="connsiteX5" fmla="*/ 435006 w 621437"/>
              <a:gd name="connsiteY5" fmla="*/ 288593 h 501657"/>
              <a:gd name="connsiteX6" fmla="*/ 621437 w 621437"/>
              <a:gd name="connsiteY6" fmla="*/ 501657 h 501657"/>
              <a:gd name="connsiteX0" fmla="*/ 0 w 621437"/>
              <a:gd name="connsiteY0" fmla="*/ 235327 h 501657"/>
              <a:gd name="connsiteX1" fmla="*/ 101769 w 621437"/>
              <a:gd name="connsiteY1" fmla="*/ 226658 h 501657"/>
              <a:gd name="connsiteX2" fmla="*/ 166276 w 621437"/>
              <a:gd name="connsiteY2" fmla="*/ 225537 h 501657"/>
              <a:gd name="connsiteX3" fmla="*/ 230819 w 621437"/>
              <a:gd name="connsiteY3" fmla="*/ 4508 h 501657"/>
              <a:gd name="connsiteX4" fmla="*/ 497150 w 621437"/>
              <a:gd name="connsiteY4" fmla="*/ 93284 h 501657"/>
              <a:gd name="connsiteX5" fmla="*/ 435006 w 621437"/>
              <a:gd name="connsiteY5" fmla="*/ 288593 h 501657"/>
              <a:gd name="connsiteX6" fmla="*/ 621437 w 621437"/>
              <a:gd name="connsiteY6" fmla="*/ 501657 h 501657"/>
              <a:gd name="connsiteX0" fmla="*/ 0 w 503405"/>
              <a:gd name="connsiteY0" fmla="*/ 235327 h 288593"/>
              <a:gd name="connsiteX1" fmla="*/ 101769 w 503405"/>
              <a:gd name="connsiteY1" fmla="*/ 226658 h 288593"/>
              <a:gd name="connsiteX2" fmla="*/ 166276 w 503405"/>
              <a:gd name="connsiteY2" fmla="*/ 225537 h 288593"/>
              <a:gd name="connsiteX3" fmla="*/ 230819 w 503405"/>
              <a:gd name="connsiteY3" fmla="*/ 4508 h 288593"/>
              <a:gd name="connsiteX4" fmla="*/ 497150 w 503405"/>
              <a:gd name="connsiteY4" fmla="*/ 93284 h 288593"/>
              <a:gd name="connsiteX5" fmla="*/ 435006 w 503405"/>
              <a:gd name="connsiteY5" fmla="*/ 288593 h 288593"/>
              <a:gd name="connsiteX0" fmla="*/ 0 w 497150"/>
              <a:gd name="connsiteY0" fmla="*/ 235327 h 239274"/>
              <a:gd name="connsiteX1" fmla="*/ 101769 w 497150"/>
              <a:gd name="connsiteY1" fmla="*/ 226658 h 239274"/>
              <a:gd name="connsiteX2" fmla="*/ 166276 w 497150"/>
              <a:gd name="connsiteY2" fmla="*/ 225537 h 239274"/>
              <a:gd name="connsiteX3" fmla="*/ 230819 w 497150"/>
              <a:gd name="connsiteY3" fmla="*/ 4508 h 239274"/>
              <a:gd name="connsiteX4" fmla="*/ 497150 w 497150"/>
              <a:gd name="connsiteY4" fmla="*/ 93284 h 239274"/>
              <a:gd name="connsiteX0" fmla="*/ 0 w 230819"/>
              <a:gd name="connsiteY0" fmla="*/ 230819 h 234766"/>
              <a:gd name="connsiteX1" fmla="*/ 101769 w 230819"/>
              <a:gd name="connsiteY1" fmla="*/ 222150 h 234766"/>
              <a:gd name="connsiteX2" fmla="*/ 166276 w 230819"/>
              <a:gd name="connsiteY2" fmla="*/ 221029 h 234766"/>
              <a:gd name="connsiteX3" fmla="*/ 230819 w 230819"/>
              <a:gd name="connsiteY3" fmla="*/ 0 h 234766"/>
              <a:gd name="connsiteX0" fmla="*/ 0 w 230819"/>
              <a:gd name="connsiteY0" fmla="*/ 230819 h 234766"/>
              <a:gd name="connsiteX1" fmla="*/ 101769 w 230819"/>
              <a:gd name="connsiteY1" fmla="*/ 222150 h 234766"/>
              <a:gd name="connsiteX2" fmla="*/ 166276 w 230819"/>
              <a:gd name="connsiteY2" fmla="*/ 221029 h 234766"/>
              <a:gd name="connsiteX3" fmla="*/ 230819 w 230819"/>
              <a:gd name="connsiteY3" fmla="*/ 0 h 234766"/>
              <a:gd name="connsiteX0" fmla="*/ 0 w 204625"/>
              <a:gd name="connsiteY0" fmla="*/ 235582 h 239529"/>
              <a:gd name="connsiteX1" fmla="*/ 101769 w 204625"/>
              <a:gd name="connsiteY1" fmla="*/ 226913 h 239529"/>
              <a:gd name="connsiteX2" fmla="*/ 166276 w 204625"/>
              <a:gd name="connsiteY2" fmla="*/ 225792 h 239529"/>
              <a:gd name="connsiteX3" fmla="*/ 204625 w 204625"/>
              <a:gd name="connsiteY3" fmla="*/ 0 h 239529"/>
              <a:gd name="connsiteX0" fmla="*/ 0 w 204625"/>
              <a:gd name="connsiteY0" fmla="*/ 235582 h 239529"/>
              <a:gd name="connsiteX1" fmla="*/ 101769 w 204625"/>
              <a:gd name="connsiteY1" fmla="*/ 226913 h 239529"/>
              <a:gd name="connsiteX2" fmla="*/ 166276 w 204625"/>
              <a:gd name="connsiteY2" fmla="*/ 225792 h 239529"/>
              <a:gd name="connsiteX3" fmla="*/ 204625 w 204625"/>
              <a:gd name="connsiteY3" fmla="*/ 0 h 239529"/>
              <a:gd name="connsiteX0" fmla="*/ 0 w 204625"/>
              <a:gd name="connsiteY0" fmla="*/ 235582 h 235582"/>
              <a:gd name="connsiteX1" fmla="*/ 101769 w 204625"/>
              <a:gd name="connsiteY1" fmla="*/ 226913 h 235582"/>
              <a:gd name="connsiteX2" fmla="*/ 190089 w 204625"/>
              <a:gd name="connsiteY2" fmla="*/ 204361 h 235582"/>
              <a:gd name="connsiteX3" fmla="*/ 204625 w 204625"/>
              <a:gd name="connsiteY3" fmla="*/ 0 h 235582"/>
              <a:gd name="connsiteX0" fmla="*/ 0 w 204625"/>
              <a:gd name="connsiteY0" fmla="*/ 235582 h 235582"/>
              <a:gd name="connsiteX1" fmla="*/ 101769 w 204625"/>
              <a:gd name="connsiteY1" fmla="*/ 226913 h 235582"/>
              <a:gd name="connsiteX2" fmla="*/ 190089 w 204625"/>
              <a:gd name="connsiteY2" fmla="*/ 204361 h 235582"/>
              <a:gd name="connsiteX3" fmla="*/ 204625 w 204625"/>
              <a:gd name="connsiteY3" fmla="*/ 0 h 235582"/>
              <a:gd name="connsiteX0" fmla="*/ 0 w 204625"/>
              <a:gd name="connsiteY0" fmla="*/ 223676 h 227597"/>
              <a:gd name="connsiteX1" fmla="*/ 101769 w 204625"/>
              <a:gd name="connsiteY1" fmla="*/ 226913 h 227597"/>
              <a:gd name="connsiteX2" fmla="*/ 190089 w 204625"/>
              <a:gd name="connsiteY2" fmla="*/ 204361 h 227597"/>
              <a:gd name="connsiteX3" fmla="*/ 204625 w 204625"/>
              <a:gd name="connsiteY3" fmla="*/ 0 h 227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625" h="227597">
                <a:moveTo>
                  <a:pt x="0" y="223676"/>
                </a:moveTo>
                <a:cubicBezTo>
                  <a:pt x="33923" y="220786"/>
                  <a:pt x="70088" y="230132"/>
                  <a:pt x="101769" y="226913"/>
                </a:cubicBezTo>
                <a:cubicBezTo>
                  <a:pt x="133450" y="223694"/>
                  <a:pt x="169375" y="235433"/>
                  <a:pt x="190089" y="204361"/>
                </a:cubicBezTo>
                <a:cubicBezTo>
                  <a:pt x="210803" y="173289"/>
                  <a:pt x="199486" y="112530"/>
                  <a:pt x="204625" y="0"/>
                </a:cubicBezTo>
              </a:path>
            </a:pathLst>
          </a:custGeom>
          <a:noFill/>
          <a:ln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7" t="6333" r="12334" b="17362"/>
          <a:stretch/>
        </p:blipFill>
        <p:spPr bwMode="auto">
          <a:xfrm>
            <a:off x="5545966" y="4268719"/>
            <a:ext cx="212309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164" y="102336"/>
            <a:ext cx="576828" cy="57682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45" y="102336"/>
            <a:ext cx="530035" cy="64239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308" y="104515"/>
            <a:ext cx="2276475" cy="371475"/>
          </a:xfrm>
          <a:prstGeom prst="rect">
            <a:avLst/>
          </a:prstGeom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5" t="19787" r="20175" b="20415"/>
          <a:stretch/>
        </p:blipFill>
        <p:spPr bwMode="auto">
          <a:xfrm>
            <a:off x="1114217" y="4947579"/>
            <a:ext cx="214321" cy="21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ZoneTexte 34"/>
          <p:cNvSpPr txBox="1"/>
          <p:nvPr/>
        </p:nvSpPr>
        <p:spPr>
          <a:xfrm>
            <a:off x="182552" y="4932108"/>
            <a:ext cx="9316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Ancienne gare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404116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15"/>
          <a:stretch/>
        </p:blipFill>
        <p:spPr bwMode="auto">
          <a:xfrm>
            <a:off x="1220079" y="239448"/>
            <a:ext cx="6832004" cy="662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ZoneTexte 22"/>
          <p:cNvSpPr txBox="1"/>
          <p:nvPr/>
        </p:nvSpPr>
        <p:spPr>
          <a:xfrm>
            <a:off x="-48359" y="1269271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Terrain</a:t>
            </a:r>
            <a:endParaRPr lang="fr-FR" dirty="0"/>
          </a:p>
        </p:txBody>
      </p:sp>
      <p:sp>
        <p:nvSpPr>
          <p:cNvPr id="62" name="ZoneTexte 61"/>
          <p:cNvSpPr txBox="1"/>
          <p:nvPr/>
        </p:nvSpPr>
        <p:spPr>
          <a:xfrm>
            <a:off x="-48359" y="206084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Buvette</a:t>
            </a:r>
            <a:endParaRPr lang="fr-FR" dirty="0"/>
          </a:p>
        </p:txBody>
      </p:sp>
      <p:sp>
        <p:nvSpPr>
          <p:cNvPr id="64" name="ZoneTexte 63"/>
          <p:cNvSpPr txBox="1"/>
          <p:nvPr/>
        </p:nvSpPr>
        <p:spPr>
          <a:xfrm>
            <a:off x="-48359" y="2905017"/>
            <a:ext cx="1411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Restauration LAPACHERE</a:t>
            </a:r>
            <a:endParaRPr lang="fr-FR" dirty="0"/>
          </a:p>
        </p:txBody>
      </p:sp>
      <p:pic>
        <p:nvPicPr>
          <p:cNvPr id="60" name="Image 5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6998" y="3573016"/>
            <a:ext cx="396997" cy="300274"/>
          </a:xfrm>
          <a:prstGeom prst="rect">
            <a:avLst/>
          </a:prstGeom>
        </p:spPr>
      </p:pic>
      <p:sp>
        <p:nvSpPr>
          <p:cNvPr id="48" name="ZoneTexte 47"/>
          <p:cNvSpPr txBox="1"/>
          <p:nvPr/>
        </p:nvSpPr>
        <p:spPr>
          <a:xfrm>
            <a:off x="-48359" y="3933056"/>
            <a:ext cx="1411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Pompier</a:t>
            </a:r>
            <a:endParaRPr lang="fr-FR" dirty="0"/>
          </a:p>
        </p:txBody>
      </p:sp>
      <p:sp>
        <p:nvSpPr>
          <p:cNvPr id="54" name="Bouton d'action : Accueil 53">
            <a:hlinkClick r:id="" action="ppaction://hlinkshowjump?jump=firstslide" highlightClick="1"/>
          </p:cNvPr>
          <p:cNvSpPr/>
          <p:nvPr/>
        </p:nvSpPr>
        <p:spPr>
          <a:xfrm>
            <a:off x="4252451" y="5601471"/>
            <a:ext cx="204216" cy="216024"/>
          </a:xfrm>
          <a:prstGeom prst="actionButtonHome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ZoneTexte 64"/>
          <p:cNvSpPr txBox="1"/>
          <p:nvPr/>
        </p:nvSpPr>
        <p:spPr>
          <a:xfrm>
            <a:off x="3966257" y="5817495"/>
            <a:ext cx="9909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Accueil Tournoi</a:t>
            </a:r>
            <a:endParaRPr lang="fr-FR" sz="1000" dirty="0"/>
          </a:p>
        </p:txBody>
      </p:sp>
      <p:sp>
        <p:nvSpPr>
          <p:cNvPr id="68" name="Bouton d'action : Accueil 67">
            <a:hlinkClick r:id="" action="ppaction://hlinkshowjump?jump=firstslide" highlightClick="1"/>
          </p:cNvPr>
          <p:cNvSpPr/>
          <p:nvPr/>
        </p:nvSpPr>
        <p:spPr>
          <a:xfrm>
            <a:off x="4855126" y="5212831"/>
            <a:ext cx="204216" cy="216024"/>
          </a:xfrm>
          <a:prstGeom prst="actionButtonHome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ZoneTexte 68"/>
          <p:cNvSpPr txBox="1"/>
          <p:nvPr/>
        </p:nvSpPr>
        <p:spPr>
          <a:xfrm>
            <a:off x="4746975" y="5409576"/>
            <a:ext cx="5838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Podium</a:t>
            </a:r>
            <a:endParaRPr lang="fr-FR" sz="1000" dirty="0"/>
          </a:p>
        </p:txBody>
      </p:sp>
      <p:pic>
        <p:nvPicPr>
          <p:cNvPr id="70" name="Image 6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644" y="122306"/>
            <a:ext cx="576828" cy="576828"/>
          </a:xfrm>
          <a:prstGeom prst="rect">
            <a:avLst/>
          </a:prstGeom>
        </p:spPr>
      </p:pic>
      <p:pic>
        <p:nvPicPr>
          <p:cNvPr id="71" name="Image 7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25" y="122306"/>
            <a:ext cx="530035" cy="642398"/>
          </a:xfrm>
          <a:prstGeom prst="rect">
            <a:avLst/>
          </a:prstGeom>
        </p:spPr>
      </p:pic>
      <p:pic>
        <p:nvPicPr>
          <p:cNvPr id="72" name="Image 7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412" y="33189"/>
            <a:ext cx="2276475" cy="371475"/>
          </a:xfrm>
          <a:prstGeom prst="rect">
            <a:avLst/>
          </a:prstGeom>
        </p:spPr>
      </p:pic>
      <p:pic>
        <p:nvPicPr>
          <p:cNvPr id="73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02" t="67082" r="1834" b="13191"/>
          <a:stretch/>
        </p:blipFill>
        <p:spPr bwMode="auto">
          <a:xfrm>
            <a:off x="221571" y="2492896"/>
            <a:ext cx="410599" cy="41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02" t="67082" r="1834" b="13191"/>
          <a:stretch/>
        </p:blipFill>
        <p:spPr bwMode="auto">
          <a:xfrm>
            <a:off x="7403270" y="4094913"/>
            <a:ext cx="307850" cy="3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" t="2313" r="1648" b="1786"/>
          <a:stretch/>
        </p:blipFill>
        <p:spPr bwMode="auto">
          <a:xfrm flipH="1">
            <a:off x="167195" y="1664773"/>
            <a:ext cx="416603" cy="413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4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" t="2313" r="1648" b="1786"/>
          <a:stretch/>
        </p:blipFill>
        <p:spPr bwMode="auto">
          <a:xfrm flipH="1">
            <a:off x="4491650" y="1781374"/>
            <a:ext cx="283112" cy="28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4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" t="2313" r="1648" b="1786"/>
          <a:stretch/>
        </p:blipFill>
        <p:spPr bwMode="auto">
          <a:xfrm flipH="1">
            <a:off x="7170505" y="2065258"/>
            <a:ext cx="281121" cy="27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4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" t="2313" r="1648" b="1786"/>
          <a:stretch/>
        </p:blipFill>
        <p:spPr bwMode="auto">
          <a:xfrm flipH="1">
            <a:off x="4468994" y="5150711"/>
            <a:ext cx="283112" cy="28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e 3"/>
          <p:cNvGrpSpPr/>
          <p:nvPr/>
        </p:nvGrpSpPr>
        <p:grpSpPr>
          <a:xfrm>
            <a:off x="3326259" y="4412042"/>
            <a:ext cx="518986" cy="707198"/>
            <a:chOff x="3326259" y="4412042"/>
            <a:chExt cx="518986" cy="707198"/>
          </a:xfrm>
        </p:grpSpPr>
        <p:pic>
          <p:nvPicPr>
            <p:cNvPr id="82" name="Image 8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6259" y="4600254"/>
              <a:ext cx="518986" cy="518986"/>
            </a:xfrm>
            <a:prstGeom prst="rect">
              <a:avLst/>
            </a:prstGeom>
            <a:scene3d>
              <a:camera prst="isometricOffAxis2Top"/>
              <a:lightRig rig="threePt" dir="t"/>
            </a:scene3d>
          </p:spPr>
        </p:pic>
        <p:sp>
          <p:nvSpPr>
            <p:cNvPr id="86" name="ZoneTexte 85"/>
            <p:cNvSpPr txBox="1"/>
            <p:nvPr/>
          </p:nvSpPr>
          <p:spPr>
            <a:xfrm>
              <a:off x="3353412" y="4412042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2800" b="1" dirty="0" smtClean="0">
                  <a:solidFill>
                    <a:srgbClr val="FF0000"/>
                  </a:solidFill>
                </a:rPr>
                <a:t>1</a:t>
              </a:r>
              <a:endParaRPr lang="fr-FR" sz="28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53" name="Image 5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22985" y="3128726"/>
            <a:ext cx="301794" cy="228266"/>
          </a:xfrm>
          <a:prstGeom prst="rect">
            <a:avLst/>
          </a:prstGeom>
        </p:spPr>
      </p:pic>
      <p:grpSp>
        <p:nvGrpSpPr>
          <p:cNvPr id="55" name="Groupe 54"/>
          <p:cNvGrpSpPr/>
          <p:nvPr/>
        </p:nvGrpSpPr>
        <p:grpSpPr>
          <a:xfrm>
            <a:off x="116003" y="805171"/>
            <a:ext cx="518986" cy="707198"/>
            <a:chOff x="3326259" y="4412042"/>
            <a:chExt cx="518986" cy="707198"/>
          </a:xfrm>
        </p:grpSpPr>
        <p:pic>
          <p:nvPicPr>
            <p:cNvPr id="56" name="Image 5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6259" y="4600254"/>
              <a:ext cx="518986" cy="518986"/>
            </a:xfrm>
            <a:prstGeom prst="rect">
              <a:avLst/>
            </a:prstGeom>
            <a:scene3d>
              <a:camera prst="isometricOffAxis2Top"/>
              <a:lightRig rig="threePt" dir="t"/>
            </a:scene3d>
          </p:spPr>
        </p:pic>
        <p:sp>
          <p:nvSpPr>
            <p:cNvPr id="57" name="ZoneTexte 56"/>
            <p:cNvSpPr txBox="1"/>
            <p:nvPr/>
          </p:nvSpPr>
          <p:spPr>
            <a:xfrm>
              <a:off x="3353412" y="4412042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2800" b="1" dirty="0" smtClean="0">
                  <a:solidFill>
                    <a:srgbClr val="FF0000"/>
                  </a:solidFill>
                </a:rPr>
                <a:t>1</a:t>
              </a:r>
              <a:endParaRPr lang="fr-FR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8" name="Groupe 57"/>
          <p:cNvGrpSpPr/>
          <p:nvPr/>
        </p:nvGrpSpPr>
        <p:grpSpPr>
          <a:xfrm>
            <a:off x="4376587" y="4350851"/>
            <a:ext cx="518986" cy="707198"/>
            <a:chOff x="3326259" y="4412042"/>
            <a:chExt cx="518986" cy="707198"/>
          </a:xfrm>
        </p:grpSpPr>
        <p:pic>
          <p:nvPicPr>
            <p:cNvPr id="59" name="Image 5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6259" y="4600254"/>
              <a:ext cx="518986" cy="518986"/>
            </a:xfrm>
            <a:prstGeom prst="rect">
              <a:avLst/>
            </a:prstGeom>
            <a:scene3d>
              <a:camera prst="isometricOffAxis2Top"/>
              <a:lightRig rig="threePt" dir="t"/>
            </a:scene3d>
          </p:spPr>
        </p:pic>
        <p:sp>
          <p:nvSpPr>
            <p:cNvPr id="61" name="ZoneTexte 60"/>
            <p:cNvSpPr txBox="1"/>
            <p:nvPr/>
          </p:nvSpPr>
          <p:spPr>
            <a:xfrm>
              <a:off x="3353412" y="4412042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2800" b="1" dirty="0" smtClean="0">
                  <a:solidFill>
                    <a:srgbClr val="FF0000"/>
                  </a:solidFill>
                </a:rPr>
                <a:t>2</a:t>
              </a:r>
              <a:endParaRPr lang="fr-FR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3" name="Groupe 62"/>
          <p:cNvGrpSpPr/>
          <p:nvPr/>
        </p:nvGrpSpPr>
        <p:grpSpPr>
          <a:xfrm>
            <a:off x="3816046" y="3387715"/>
            <a:ext cx="518986" cy="707198"/>
            <a:chOff x="3326259" y="4412042"/>
            <a:chExt cx="518986" cy="707198"/>
          </a:xfrm>
        </p:grpSpPr>
        <p:pic>
          <p:nvPicPr>
            <p:cNvPr id="66" name="Image 6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6259" y="4600254"/>
              <a:ext cx="518986" cy="518986"/>
            </a:xfrm>
            <a:prstGeom prst="rect">
              <a:avLst/>
            </a:prstGeom>
            <a:scene3d>
              <a:camera prst="isometricOffAxis2Top"/>
              <a:lightRig rig="threePt" dir="t"/>
            </a:scene3d>
          </p:spPr>
        </p:pic>
        <p:sp>
          <p:nvSpPr>
            <p:cNvPr id="78" name="ZoneTexte 77"/>
            <p:cNvSpPr txBox="1"/>
            <p:nvPr/>
          </p:nvSpPr>
          <p:spPr>
            <a:xfrm>
              <a:off x="3353412" y="4412042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2800" b="1" dirty="0" smtClean="0">
                  <a:solidFill>
                    <a:srgbClr val="FF0000"/>
                  </a:solidFill>
                </a:rPr>
                <a:t>3</a:t>
              </a:r>
              <a:endParaRPr lang="fr-FR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9" name="Groupe 78"/>
          <p:cNvGrpSpPr/>
          <p:nvPr/>
        </p:nvGrpSpPr>
        <p:grpSpPr>
          <a:xfrm>
            <a:off x="3801644" y="2580295"/>
            <a:ext cx="518986" cy="707198"/>
            <a:chOff x="3326259" y="4412042"/>
            <a:chExt cx="518986" cy="707198"/>
          </a:xfrm>
        </p:grpSpPr>
        <p:pic>
          <p:nvPicPr>
            <p:cNvPr id="80" name="Image 7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6259" y="4600254"/>
              <a:ext cx="518986" cy="518986"/>
            </a:xfrm>
            <a:prstGeom prst="rect">
              <a:avLst/>
            </a:prstGeom>
            <a:scene3d>
              <a:camera prst="isometricOffAxis2Top"/>
              <a:lightRig rig="threePt" dir="t"/>
            </a:scene3d>
          </p:spPr>
        </p:pic>
        <p:sp>
          <p:nvSpPr>
            <p:cNvPr id="81" name="ZoneTexte 80"/>
            <p:cNvSpPr txBox="1"/>
            <p:nvPr/>
          </p:nvSpPr>
          <p:spPr>
            <a:xfrm>
              <a:off x="3353412" y="4412042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2800" b="1" dirty="0" smtClean="0">
                  <a:solidFill>
                    <a:srgbClr val="FF0000"/>
                  </a:solidFill>
                </a:rPr>
                <a:t>4</a:t>
              </a:r>
              <a:endParaRPr lang="fr-FR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7" name="Groupe 86"/>
          <p:cNvGrpSpPr/>
          <p:nvPr/>
        </p:nvGrpSpPr>
        <p:grpSpPr>
          <a:xfrm>
            <a:off x="5745627" y="480878"/>
            <a:ext cx="518986" cy="707198"/>
            <a:chOff x="3326259" y="4412042"/>
            <a:chExt cx="518986" cy="707198"/>
          </a:xfrm>
        </p:grpSpPr>
        <p:pic>
          <p:nvPicPr>
            <p:cNvPr id="88" name="Image 8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6259" y="4600254"/>
              <a:ext cx="518986" cy="518986"/>
            </a:xfrm>
            <a:prstGeom prst="rect">
              <a:avLst/>
            </a:prstGeom>
            <a:scene3d>
              <a:camera prst="isometricOffAxis2Top"/>
              <a:lightRig rig="threePt" dir="t"/>
            </a:scene3d>
          </p:spPr>
        </p:pic>
        <p:sp>
          <p:nvSpPr>
            <p:cNvPr id="89" name="ZoneTexte 88"/>
            <p:cNvSpPr txBox="1"/>
            <p:nvPr/>
          </p:nvSpPr>
          <p:spPr>
            <a:xfrm>
              <a:off x="3353412" y="4412042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2800" b="1" dirty="0" smtClean="0">
                  <a:solidFill>
                    <a:srgbClr val="FF0000"/>
                  </a:solidFill>
                </a:rPr>
                <a:t>6</a:t>
              </a:r>
              <a:endParaRPr lang="fr-FR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0" name="Groupe 89"/>
          <p:cNvGrpSpPr/>
          <p:nvPr/>
        </p:nvGrpSpPr>
        <p:grpSpPr>
          <a:xfrm>
            <a:off x="5964690" y="1347715"/>
            <a:ext cx="518986" cy="707198"/>
            <a:chOff x="3326259" y="4412042"/>
            <a:chExt cx="518986" cy="707198"/>
          </a:xfrm>
        </p:grpSpPr>
        <p:pic>
          <p:nvPicPr>
            <p:cNvPr id="91" name="Image 9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6259" y="4600254"/>
              <a:ext cx="518986" cy="518986"/>
            </a:xfrm>
            <a:prstGeom prst="rect">
              <a:avLst/>
            </a:prstGeom>
            <a:scene3d>
              <a:camera prst="isometricOffAxis2Top"/>
              <a:lightRig rig="threePt" dir="t"/>
            </a:scene3d>
          </p:spPr>
        </p:pic>
        <p:sp>
          <p:nvSpPr>
            <p:cNvPr id="92" name="ZoneTexte 91"/>
            <p:cNvSpPr txBox="1"/>
            <p:nvPr/>
          </p:nvSpPr>
          <p:spPr>
            <a:xfrm>
              <a:off x="3353412" y="4412042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2800" b="1" dirty="0" smtClean="0">
                  <a:solidFill>
                    <a:srgbClr val="FF0000"/>
                  </a:solidFill>
                </a:rPr>
                <a:t>5</a:t>
              </a:r>
              <a:endParaRPr lang="fr-FR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3" name="Groupe 92"/>
          <p:cNvGrpSpPr/>
          <p:nvPr/>
        </p:nvGrpSpPr>
        <p:grpSpPr>
          <a:xfrm>
            <a:off x="6352103" y="2580295"/>
            <a:ext cx="518986" cy="707198"/>
            <a:chOff x="3326259" y="4412042"/>
            <a:chExt cx="518986" cy="707198"/>
          </a:xfrm>
        </p:grpSpPr>
        <p:pic>
          <p:nvPicPr>
            <p:cNvPr id="94" name="Image 9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6259" y="4600254"/>
              <a:ext cx="518986" cy="518986"/>
            </a:xfrm>
            <a:prstGeom prst="rect">
              <a:avLst/>
            </a:prstGeom>
            <a:scene3d>
              <a:camera prst="isometricOffAxis2Top"/>
              <a:lightRig rig="threePt" dir="t"/>
            </a:scene3d>
          </p:spPr>
        </p:pic>
        <p:sp>
          <p:nvSpPr>
            <p:cNvPr id="95" name="ZoneTexte 94"/>
            <p:cNvSpPr txBox="1"/>
            <p:nvPr/>
          </p:nvSpPr>
          <p:spPr>
            <a:xfrm>
              <a:off x="3353412" y="4412042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2800" b="1" dirty="0" smtClean="0">
                  <a:solidFill>
                    <a:srgbClr val="FF0000"/>
                  </a:solidFill>
                </a:rPr>
                <a:t>7</a:t>
              </a:r>
              <a:endParaRPr lang="fr-FR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6" name="Groupe 95"/>
          <p:cNvGrpSpPr/>
          <p:nvPr/>
        </p:nvGrpSpPr>
        <p:grpSpPr>
          <a:xfrm>
            <a:off x="7451627" y="2238120"/>
            <a:ext cx="518986" cy="707198"/>
            <a:chOff x="3326259" y="4412042"/>
            <a:chExt cx="518986" cy="707198"/>
          </a:xfrm>
        </p:grpSpPr>
        <p:pic>
          <p:nvPicPr>
            <p:cNvPr id="97" name="Image 9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6259" y="4600254"/>
              <a:ext cx="518986" cy="518986"/>
            </a:xfrm>
            <a:prstGeom prst="rect">
              <a:avLst/>
            </a:prstGeom>
            <a:scene3d>
              <a:camera prst="isometricOffAxis2Top"/>
              <a:lightRig rig="threePt" dir="t"/>
            </a:scene3d>
          </p:spPr>
        </p:pic>
        <p:sp>
          <p:nvSpPr>
            <p:cNvPr id="98" name="ZoneTexte 97"/>
            <p:cNvSpPr txBox="1"/>
            <p:nvPr/>
          </p:nvSpPr>
          <p:spPr>
            <a:xfrm>
              <a:off x="3353412" y="4412042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2800" b="1" dirty="0" smtClean="0">
                  <a:solidFill>
                    <a:srgbClr val="FF0000"/>
                  </a:solidFill>
                </a:rPr>
                <a:t>8</a:t>
              </a:r>
              <a:endParaRPr lang="fr-FR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9" name="Groupe 98"/>
          <p:cNvGrpSpPr/>
          <p:nvPr/>
        </p:nvGrpSpPr>
        <p:grpSpPr>
          <a:xfrm>
            <a:off x="7192134" y="746739"/>
            <a:ext cx="518986" cy="707198"/>
            <a:chOff x="3326259" y="4412042"/>
            <a:chExt cx="518986" cy="707198"/>
          </a:xfrm>
        </p:grpSpPr>
        <p:pic>
          <p:nvPicPr>
            <p:cNvPr id="100" name="Image 9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6259" y="4600254"/>
              <a:ext cx="518986" cy="518986"/>
            </a:xfrm>
            <a:prstGeom prst="rect">
              <a:avLst/>
            </a:prstGeom>
            <a:scene3d>
              <a:camera prst="isometricOffAxis2Top"/>
              <a:lightRig rig="threePt" dir="t"/>
            </a:scene3d>
          </p:spPr>
        </p:pic>
        <p:sp>
          <p:nvSpPr>
            <p:cNvPr id="101" name="ZoneTexte 100"/>
            <p:cNvSpPr txBox="1"/>
            <p:nvPr/>
          </p:nvSpPr>
          <p:spPr>
            <a:xfrm>
              <a:off x="3353412" y="4412042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2800" b="1" dirty="0" smtClean="0">
                  <a:solidFill>
                    <a:srgbClr val="FF0000"/>
                  </a:solidFill>
                </a:rPr>
                <a:t>9</a:t>
              </a:r>
              <a:endParaRPr lang="fr-FR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2" name="Groupe 101"/>
          <p:cNvGrpSpPr/>
          <p:nvPr/>
        </p:nvGrpSpPr>
        <p:grpSpPr>
          <a:xfrm>
            <a:off x="3061810" y="5829017"/>
            <a:ext cx="583204" cy="707198"/>
            <a:chOff x="3262041" y="4412042"/>
            <a:chExt cx="583204" cy="707198"/>
          </a:xfrm>
        </p:grpSpPr>
        <p:pic>
          <p:nvPicPr>
            <p:cNvPr id="103" name="Image 10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6259" y="4600254"/>
              <a:ext cx="518986" cy="518986"/>
            </a:xfrm>
            <a:prstGeom prst="rect">
              <a:avLst/>
            </a:prstGeom>
            <a:scene3d>
              <a:camera prst="isometricOffAxis2Top"/>
              <a:lightRig rig="threePt" dir="t"/>
            </a:scene3d>
          </p:spPr>
        </p:pic>
        <p:sp>
          <p:nvSpPr>
            <p:cNvPr id="104" name="ZoneTexte 103"/>
            <p:cNvSpPr txBox="1"/>
            <p:nvPr/>
          </p:nvSpPr>
          <p:spPr>
            <a:xfrm>
              <a:off x="3262041" y="4412042"/>
              <a:ext cx="5501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2800" b="1" dirty="0" smtClean="0">
                  <a:solidFill>
                    <a:srgbClr val="FF0000"/>
                  </a:solidFill>
                </a:rPr>
                <a:t>10</a:t>
              </a:r>
              <a:endParaRPr lang="fr-FR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5" name="Groupe 104"/>
          <p:cNvGrpSpPr/>
          <p:nvPr/>
        </p:nvGrpSpPr>
        <p:grpSpPr>
          <a:xfrm>
            <a:off x="3191795" y="1088016"/>
            <a:ext cx="1128835" cy="707198"/>
            <a:chOff x="2972700" y="4412042"/>
            <a:chExt cx="1128835" cy="707198"/>
          </a:xfrm>
        </p:grpSpPr>
        <p:pic>
          <p:nvPicPr>
            <p:cNvPr id="106" name="Image 10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6259" y="4600254"/>
              <a:ext cx="518986" cy="518986"/>
            </a:xfrm>
            <a:prstGeom prst="rect">
              <a:avLst/>
            </a:prstGeom>
            <a:scene3d>
              <a:camera prst="isometricOffAxis2Top"/>
              <a:lightRig rig="threePt" dir="t"/>
            </a:scene3d>
          </p:spPr>
        </p:pic>
        <p:sp>
          <p:nvSpPr>
            <p:cNvPr id="107" name="ZoneTexte 106"/>
            <p:cNvSpPr txBox="1"/>
            <p:nvPr/>
          </p:nvSpPr>
          <p:spPr>
            <a:xfrm>
              <a:off x="2972700" y="4412042"/>
              <a:ext cx="112883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2800" b="1" dirty="0" smtClean="0">
                  <a:solidFill>
                    <a:srgbClr val="FF0000"/>
                  </a:solidFill>
                </a:rPr>
                <a:t>U7-U9</a:t>
              </a:r>
              <a:endParaRPr lang="fr-FR" sz="28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08" name="Picture 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5" t="19787" r="20175" b="20415"/>
          <a:stretch/>
        </p:blipFill>
        <p:spPr bwMode="auto">
          <a:xfrm>
            <a:off x="2411760" y="6169081"/>
            <a:ext cx="214321" cy="21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" name="Picture 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5" t="19787" r="20175" b="20415"/>
          <a:stretch/>
        </p:blipFill>
        <p:spPr bwMode="auto">
          <a:xfrm>
            <a:off x="4824561" y="6131483"/>
            <a:ext cx="214321" cy="21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18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55</Words>
  <Application>Microsoft Office PowerPoint</Application>
  <PresentationFormat>Affichage à l'écran (4:3)</PresentationFormat>
  <Paragraphs>31</Paragraphs>
  <Slides>2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eraux</dc:creator>
  <cp:lastModifiedBy>FREULON Stephane SCE/DGC</cp:lastModifiedBy>
  <cp:revision>32</cp:revision>
  <dcterms:created xsi:type="dcterms:W3CDTF">2016-12-22T14:08:45Z</dcterms:created>
  <dcterms:modified xsi:type="dcterms:W3CDTF">2017-03-20T09:02:42Z</dcterms:modified>
</cp:coreProperties>
</file>